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70" r:id="rId14"/>
    <p:sldId id="269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E96D"/>
    <a:srgbClr val="99FF99"/>
    <a:srgbClr val="6DE9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A1FE01-8861-4397-A25C-E1CD604BF135}" v="715" dt="2022-06-08T19:49:16.4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6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настасия Сукнева" userId="aec73c3b8f96c2ea" providerId="LiveId" clId="{E1A1FE01-8861-4397-A25C-E1CD604BF135}"/>
    <pc:docChg chg="undo redo custSel addSld delSld modSld sldOrd modMainMaster">
      <pc:chgData name="Анастасия Сукнева" userId="aec73c3b8f96c2ea" providerId="LiveId" clId="{E1A1FE01-8861-4397-A25C-E1CD604BF135}" dt="2022-06-08T19:49:27.084" v="1325" actId="1076"/>
      <pc:docMkLst>
        <pc:docMk/>
      </pc:docMkLst>
      <pc:sldChg chg="addSp delSp modSp new mod modAnim">
        <pc:chgData name="Анастасия Сукнева" userId="aec73c3b8f96c2ea" providerId="LiveId" clId="{E1A1FE01-8861-4397-A25C-E1CD604BF135}" dt="2022-06-08T17:53:31.052" v="509" actId="20577"/>
        <pc:sldMkLst>
          <pc:docMk/>
          <pc:sldMk cId="696824727" sldId="256"/>
        </pc:sldMkLst>
        <pc:spChg chg="add mod">
          <ac:chgData name="Анастасия Сукнева" userId="aec73c3b8f96c2ea" providerId="LiveId" clId="{E1A1FE01-8861-4397-A25C-E1CD604BF135}" dt="2022-06-08T17:07:04.320" v="53" actId="207"/>
          <ac:spMkLst>
            <pc:docMk/>
            <pc:sldMk cId="696824727" sldId="256"/>
            <ac:spMk id="2" creationId="{5F5128DD-70A7-F4A5-E6A8-BF0AC4578211}"/>
          </ac:spMkLst>
        </pc:spChg>
        <pc:spChg chg="add del mod">
          <ac:chgData name="Анастасия Сукнева" userId="aec73c3b8f96c2ea" providerId="LiveId" clId="{E1A1FE01-8861-4397-A25C-E1CD604BF135}" dt="2022-06-08T17:03:42.003" v="28" actId="478"/>
          <ac:spMkLst>
            <pc:docMk/>
            <pc:sldMk cId="696824727" sldId="256"/>
            <ac:spMk id="10" creationId="{073E04A2-AB52-029F-104E-DEED92C68DD6}"/>
          </ac:spMkLst>
        </pc:spChg>
        <pc:spChg chg="mod">
          <ac:chgData name="Анастасия Сукнева" userId="aec73c3b8f96c2ea" providerId="LiveId" clId="{E1A1FE01-8861-4397-A25C-E1CD604BF135}" dt="2022-06-08T17:07:04.320" v="53" actId="207"/>
          <ac:spMkLst>
            <pc:docMk/>
            <pc:sldMk cId="696824727" sldId="256"/>
            <ac:spMk id="18" creationId="{56B63621-144C-D131-2EE4-E72A8688C002}"/>
          </ac:spMkLst>
        </pc:spChg>
        <pc:spChg chg="mod">
          <ac:chgData name="Анастасия Сукнева" userId="aec73c3b8f96c2ea" providerId="LiveId" clId="{E1A1FE01-8861-4397-A25C-E1CD604BF135}" dt="2022-06-08T17:07:04.320" v="53" actId="207"/>
          <ac:spMkLst>
            <pc:docMk/>
            <pc:sldMk cId="696824727" sldId="256"/>
            <ac:spMk id="25" creationId="{6E3FA1D5-6031-A77A-7EBB-173FD68B77E6}"/>
          </ac:spMkLst>
        </pc:spChg>
        <pc:spChg chg="mod">
          <ac:chgData name="Анастасия Сукнева" userId="aec73c3b8f96c2ea" providerId="LiveId" clId="{E1A1FE01-8861-4397-A25C-E1CD604BF135}" dt="2022-06-08T17:07:04.320" v="53" actId="207"/>
          <ac:spMkLst>
            <pc:docMk/>
            <pc:sldMk cId="696824727" sldId="256"/>
            <ac:spMk id="32" creationId="{23BC8DB2-9730-E0DD-4CE8-B78E264E41CA}"/>
          </ac:spMkLst>
        </pc:spChg>
        <pc:spChg chg="mod">
          <ac:chgData name="Анастасия Сукнева" userId="aec73c3b8f96c2ea" providerId="LiveId" clId="{E1A1FE01-8861-4397-A25C-E1CD604BF135}" dt="2022-06-08T17:07:04.320" v="53" actId="207"/>
          <ac:spMkLst>
            <pc:docMk/>
            <pc:sldMk cId="696824727" sldId="256"/>
            <ac:spMk id="39" creationId="{581D614F-8FA8-E243-36C0-AE1F9A07BE0A}"/>
          </ac:spMkLst>
        </pc:spChg>
        <pc:spChg chg="mod">
          <ac:chgData name="Анастасия Сукнева" userId="aec73c3b8f96c2ea" providerId="LiveId" clId="{E1A1FE01-8861-4397-A25C-E1CD604BF135}" dt="2022-06-08T17:07:12.984" v="54" actId="207"/>
          <ac:spMkLst>
            <pc:docMk/>
            <pc:sldMk cId="696824727" sldId="256"/>
            <ac:spMk id="46" creationId="{B63EC92B-139F-45DA-C502-2DC48D334257}"/>
          </ac:spMkLst>
        </pc:spChg>
        <pc:spChg chg="add mod">
          <ac:chgData name="Анастасия Сукнева" userId="aec73c3b8f96c2ea" providerId="LiveId" clId="{E1A1FE01-8861-4397-A25C-E1CD604BF135}" dt="2022-06-08T17:20:01.701" v="233" actId="164"/>
          <ac:spMkLst>
            <pc:docMk/>
            <pc:sldMk cId="696824727" sldId="256"/>
            <ac:spMk id="53" creationId="{1B11DC2E-EF2C-A9E9-6378-6E3C47B48CBD}"/>
          </ac:spMkLst>
        </pc:spChg>
        <pc:spChg chg="add mod">
          <ac:chgData name="Анастасия Сукнева" userId="aec73c3b8f96c2ea" providerId="LiveId" clId="{E1A1FE01-8861-4397-A25C-E1CD604BF135}" dt="2022-06-08T17:20:01.701" v="233" actId="164"/>
          <ac:spMkLst>
            <pc:docMk/>
            <pc:sldMk cId="696824727" sldId="256"/>
            <ac:spMk id="54" creationId="{FD62F791-21C7-F631-7ED5-8FB819F00FFE}"/>
          </ac:spMkLst>
        </pc:spChg>
        <pc:spChg chg="add mod">
          <ac:chgData name="Анастасия Сукнева" userId="aec73c3b8f96c2ea" providerId="LiveId" clId="{E1A1FE01-8861-4397-A25C-E1CD604BF135}" dt="2022-06-08T17:20:01.701" v="233" actId="164"/>
          <ac:spMkLst>
            <pc:docMk/>
            <pc:sldMk cId="696824727" sldId="256"/>
            <ac:spMk id="55" creationId="{03C07693-4762-50D6-65E2-D0003900E1BB}"/>
          </ac:spMkLst>
        </pc:spChg>
        <pc:spChg chg="add mod">
          <ac:chgData name="Анастасия Сукнева" userId="aec73c3b8f96c2ea" providerId="LiveId" clId="{E1A1FE01-8861-4397-A25C-E1CD604BF135}" dt="2022-06-08T17:20:01.701" v="233" actId="164"/>
          <ac:spMkLst>
            <pc:docMk/>
            <pc:sldMk cId="696824727" sldId="256"/>
            <ac:spMk id="56" creationId="{35639438-705A-A0FA-A544-7D2436289DF7}"/>
          </ac:spMkLst>
        </pc:spChg>
        <pc:spChg chg="add mod">
          <ac:chgData name="Анастасия Сукнева" userId="aec73c3b8f96c2ea" providerId="LiveId" clId="{E1A1FE01-8861-4397-A25C-E1CD604BF135}" dt="2022-06-08T17:20:01.701" v="233" actId="164"/>
          <ac:spMkLst>
            <pc:docMk/>
            <pc:sldMk cId="696824727" sldId="256"/>
            <ac:spMk id="57" creationId="{3FBCA733-0578-A314-9439-99353F36DF96}"/>
          </ac:spMkLst>
        </pc:spChg>
        <pc:spChg chg="add mod">
          <ac:chgData name="Анастасия Сукнева" userId="aec73c3b8f96c2ea" providerId="LiveId" clId="{E1A1FE01-8861-4397-A25C-E1CD604BF135}" dt="2022-06-08T17:20:01.701" v="233" actId="164"/>
          <ac:spMkLst>
            <pc:docMk/>
            <pc:sldMk cId="696824727" sldId="256"/>
            <ac:spMk id="58" creationId="{3D9395B7-85B0-35FC-8E54-17B3F676CCAF}"/>
          </ac:spMkLst>
        </pc:spChg>
        <pc:spChg chg="add mod">
          <ac:chgData name="Анастасия Сукнева" userId="aec73c3b8f96c2ea" providerId="LiveId" clId="{E1A1FE01-8861-4397-A25C-E1CD604BF135}" dt="2022-06-08T17:20:01.701" v="233" actId="164"/>
          <ac:spMkLst>
            <pc:docMk/>
            <pc:sldMk cId="696824727" sldId="256"/>
            <ac:spMk id="59" creationId="{BC02E7C5-4819-06A8-7D2C-D559451CB580}"/>
          </ac:spMkLst>
        </pc:spChg>
        <pc:spChg chg="add mod">
          <ac:chgData name="Анастасия Сукнева" userId="aec73c3b8f96c2ea" providerId="LiveId" clId="{E1A1FE01-8861-4397-A25C-E1CD604BF135}" dt="2022-06-08T17:20:01.701" v="233" actId="164"/>
          <ac:spMkLst>
            <pc:docMk/>
            <pc:sldMk cId="696824727" sldId="256"/>
            <ac:spMk id="60" creationId="{C1E142B6-B7F5-D5EA-B7AD-48FB2810BF3D}"/>
          </ac:spMkLst>
        </pc:spChg>
        <pc:spChg chg="add del mod">
          <ac:chgData name="Анастасия Сукнева" userId="aec73c3b8f96c2ea" providerId="LiveId" clId="{E1A1FE01-8861-4397-A25C-E1CD604BF135}" dt="2022-06-08T17:09:38.869" v="87" actId="478"/>
          <ac:spMkLst>
            <pc:docMk/>
            <pc:sldMk cId="696824727" sldId="256"/>
            <ac:spMk id="61" creationId="{67852335-31C1-2B29-764E-C58F7D9AE580}"/>
          </ac:spMkLst>
        </pc:spChg>
        <pc:spChg chg="add mod">
          <ac:chgData name="Анастасия Сукнева" userId="aec73c3b8f96c2ea" providerId="LiveId" clId="{E1A1FE01-8861-4397-A25C-E1CD604BF135}" dt="2022-06-08T17:20:01.701" v="233" actId="164"/>
          <ac:spMkLst>
            <pc:docMk/>
            <pc:sldMk cId="696824727" sldId="256"/>
            <ac:spMk id="62" creationId="{CFB7CCDE-581B-B79B-9357-B60DB9687236}"/>
          </ac:spMkLst>
        </pc:spChg>
        <pc:spChg chg="add mod">
          <ac:chgData name="Анастасия Сукнева" userId="aec73c3b8f96c2ea" providerId="LiveId" clId="{E1A1FE01-8861-4397-A25C-E1CD604BF135}" dt="2022-06-08T17:20:01.701" v="233" actId="164"/>
          <ac:spMkLst>
            <pc:docMk/>
            <pc:sldMk cId="696824727" sldId="256"/>
            <ac:spMk id="63" creationId="{248C7AB2-C394-9224-2DDB-48AF41658782}"/>
          </ac:spMkLst>
        </pc:spChg>
        <pc:spChg chg="add mod">
          <ac:chgData name="Анастасия Сукнева" userId="aec73c3b8f96c2ea" providerId="LiveId" clId="{E1A1FE01-8861-4397-A25C-E1CD604BF135}" dt="2022-06-08T17:20:01.701" v="233" actId="164"/>
          <ac:spMkLst>
            <pc:docMk/>
            <pc:sldMk cId="696824727" sldId="256"/>
            <ac:spMk id="64" creationId="{426278B0-6EA2-FF1F-20E1-75BA6E99D3EE}"/>
          </ac:spMkLst>
        </pc:spChg>
        <pc:spChg chg="add mod">
          <ac:chgData name="Анастасия Сукнева" userId="aec73c3b8f96c2ea" providerId="LiveId" clId="{E1A1FE01-8861-4397-A25C-E1CD604BF135}" dt="2022-06-08T17:20:01.701" v="233" actId="164"/>
          <ac:spMkLst>
            <pc:docMk/>
            <pc:sldMk cId="696824727" sldId="256"/>
            <ac:spMk id="65" creationId="{0DB0889F-45F2-AD72-76AB-90E8004E17CA}"/>
          </ac:spMkLst>
        </pc:spChg>
        <pc:spChg chg="add mod">
          <ac:chgData name="Анастасия Сукнева" userId="aec73c3b8f96c2ea" providerId="LiveId" clId="{E1A1FE01-8861-4397-A25C-E1CD604BF135}" dt="2022-06-08T17:20:01.701" v="233" actId="164"/>
          <ac:spMkLst>
            <pc:docMk/>
            <pc:sldMk cId="696824727" sldId="256"/>
            <ac:spMk id="66" creationId="{EE18B752-B37A-07CB-E3A7-6330C64A0BC7}"/>
          </ac:spMkLst>
        </pc:spChg>
        <pc:spChg chg="add mod">
          <ac:chgData name="Анастасия Сукнева" userId="aec73c3b8f96c2ea" providerId="LiveId" clId="{E1A1FE01-8861-4397-A25C-E1CD604BF135}" dt="2022-06-08T17:20:01.701" v="233" actId="164"/>
          <ac:spMkLst>
            <pc:docMk/>
            <pc:sldMk cId="696824727" sldId="256"/>
            <ac:spMk id="67" creationId="{BBAB4479-2494-240E-ED13-43622AFDFD4A}"/>
          </ac:spMkLst>
        </pc:spChg>
        <pc:spChg chg="add mod">
          <ac:chgData name="Анастасия Сукнева" userId="aec73c3b8f96c2ea" providerId="LiveId" clId="{E1A1FE01-8861-4397-A25C-E1CD604BF135}" dt="2022-06-08T17:20:01.701" v="233" actId="164"/>
          <ac:spMkLst>
            <pc:docMk/>
            <pc:sldMk cId="696824727" sldId="256"/>
            <ac:spMk id="68" creationId="{7A8272BB-91A1-FF15-1BC5-CAB821738038}"/>
          </ac:spMkLst>
        </pc:spChg>
        <pc:spChg chg="add mod">
          <ac:chgData name="Анастасия Сукнева" userId="aec73c3b8f96c2ea" providerId="LiveId" clId="{E1A1FE01-8861-4397-A25C-E1CD604BF135}" dt="2022-06-08T17:20:01.701" v="233" actId="164"/>
          <ac:spMkLst>
            <pc:docMk/>
            <pc:sldMk cId="696824727" sldId="256"/>
            <ac:spMk id="69" creationId="{1B358137-0FCD-EBE7-BBB6-F2B3AEB5348E}"/>
          </ac:spMkLst>
        </pc:spChg>
        <pc:spChg chg="add mod">
          <ac:chgData name="Анастасия Сукнева" userId="aec73c3b8f96c2ea" providerId="LiveId" clId="{E1A1FE01-8861-4397-A25C-E1CD604BF135}" dt="2022-06-08T17:20:01.701" v="233" actId="164"/>
          <ac:spMkLst>
            <pc:docMk/>
            <pc:sldMk cId="696824727" sldId="256"/>
            <ac:spMk id="70" creationId="{60AA6CF8-515A-FEA3-9E92-6D167BDDF3F0}"/>
          </ac:spMkLst>
        </pc:spChg>
        <pc:spChg chg="add mod">
          <ac:chgData name="Анастасия Сукнева" userId="aec73c3b8f96c2ea" providerId="LiveId" clId="{E1A1FE01-8861-4397-A25C-E1CD604BF135}" dt="2022-06-08T17:20:01.701" v="233" actId="164"/>
          <ac:spMkLst>
            <pc:docMk/>
            <pc:sldMk cId="696824727" sldId="256"/>
            <ac:spMk id="71" creationId="{0F6AD1C4-E1D4-A31C-BCEF-BC020B824BE4}"/>
          </ac:spMkLst>
        </pc:spChg>
        <pc:spChg chg="add mod">
          <ac:chgData name="Анастасия Сукнева" userId="aec73c3b8f96c2ea" providerId="LiveId" clId="{E1A1FE01-8861-4397-A25C-E1CD604BF135}" dt="2022-06-08T17:20:27.504" v="234" actId="164"/>
          <ac:spMkLst>
            <pc:docMk/>
            <pc:sldMk cId="696824727" sldId="256"/>
            <ac:spMk id="72" creationId="{B0AAAD83-79C1-201F-503C-E91B651C0D2F}"/>
          </ac:spMkLst>
        </pc:spChg>
        <pc:spChg chg="add mod">
          <ac:chgData name="Анастасия Сукнева" userId="aec73c3b8f96c2ea" providerId="LiveId" clId="{E1A1FE01-8861-4397-A25C-E1CD604BF135}" dt="2022-06-08T17:20:01.701" v="233" actId="164"/>
          <ac:spMkLst>
            <pc:docMk/>
            <pc:sldMk cId="696824727" sldId="256"/>
            <ac:spMk id="73" creationId="{30ACAE55-1C16-9B2F-2D14-8206ADC2C26D}"/>
          </ac:spMkLst>
        </pc:spChg>
        <pc:spChg chg="add mod">
          <ac:chgData name="Анастасия Сукнева" userId="aec73c3b8f96c2ea" providerId="LiveId" clId="{E1A1FE01-8861-4397-A25C-E1CD604BF135}" dt="2022-06-08T17:20:01.701" v="233" actId="164"/>
          <ac:spMkLst>
            <pc:docMk/>
            <pc:sldMk cId="696824727" sldId="256"/>
            <ac:spMk id="74" creationId="{0479C04B-7D64-63ED-01E9-E8C085888A4C}"/>
          </ac:spMkLst>
        </pc:spChg>
        <pc:spChg chg="add mod">
          <ac:chgData name="Анастасия Сукнева" userId="aec73c3b8f96c2ea" providerId="LiveId" clId="{E1A1FE01-8861-4397-A25C-E1CD604BF135}" dt="2022-06-08T17:20:01.701" v="233" actId="164"/>
          <ac:spMkLst>
            <pc:docMk/>
            <pc:sldMk cId="696824727" sldId="256"/>
            <ac:spMk id="75" creationId="{072C0762-A92B-ED67-FCBA-F6BA2E0ECCCF}"/>
          </ac:spMkLst>
        </pc:spChg>
        <pc:spChg chg="add mod">
          <ac:chgData name="Анастасия Сукнева" userId="aec73c3b8f96c2ea" providerId="LiveId" clId="{E1A1FE01-8861-4397-A25C-E1CD604BF135}" dt="2022-06-08T17:20:01.701" v="233" actId="164"/>
          <ac:spMkLst>
            <pc:docMk/>
            <pc:sldMk cId="696824727" sldId="256"/>
            <ac:spMk id="76" creationId="{07A9FB2A-744A-687D-27C8-F93C05007C82}"/>
          </ac:spMkLst>
        </pc:spChg>
        <pc:spChg chg="add mod">
          <ac:chgData name="Анастасия Сукнева" userId="aec73c3b8f96c2ea" providerId="LiveId" clId="{E1A1FE01-8861-4397-A25C-E1CD604BF135}" dt="2022-06-08T17:20:01.701" v="233" actId="164"/>
          <ac:spMkLst>
            <pc:docMk/>
            <pc:sldMk cId="696824727" sldId="256"/>
            <ac:spMk id="77" creationId="{01CF6013-4434-9610-899F-1B26E878F56A}"/>
          </ac:spMkLst>
        </pc:spChg>
        <pc:spChg chg="add mod">
          <ac:chgData name="Анастасия Сукнева" userId="aec73c3b8f96c2ea" providerId="LiveId" clId="{E1A1FE01-8861-4397-A25C-E1CD604BF135}" dt="2022-06-08T17:20:01.701" v="233" actId="164"/>
          <ac:spMkLst>
            <pc:docMk/>
            <pc:sldMk cId="696824727" sldId="256"/>
            <ac:spMk id="78" creationId="{4E87C513-20E8-D8BC-D8DB-640313D7D303}"/>
          </ac:spMkLst>
        </pc:spChg>
        <pc:spChg chg="add mod">
          <ac:chgData name="Анастасия Сукнева" userId="aec73c3b8f96c2ea" providerId="LiveId" clId="{E1A1FE01-8861-4397-A25C-E1CD604BF135}" dt="2022-06-08T17:20:01.701" v="233" actId="164"/>
          <ac:spMkLst>
            <pc:docMk/>
            <pc:sldMk cId="696824727" sldId="256"/>
            <ac:spMk id="79" creationId="{F327F54B-2AF8-BFD8-283E-373E88A11887}"/>
          </ac:spMkLst>
        </pc:spChg>
        <pc:spChg chg="add mod">
          <ac:chgData name="Анастасия Сукнева" userId="aec73c3b8f96c2ea" providerId="LiveId" clId="{E1A1FE01-8861-4397-A25C-E1CD604BF135}" dt="2022-06-08T17:52:07.035" v="494" actId="164"/>
          <ac:spMkLst>
            <pc:docMk/>
            <pc:sldMk cId="696824727" sldId="256"/>
            <ac:spMk id="82" creationId="{2DACFDBE-A306-4962-5144-A4AD7B9835E7}"/>
          </ac:spMkLst>
        </pc:spChg>
        <pc:spChg chg="add mod">
          <ac:chgData name="Анастасия Сукнева" userId="aec73c3b8f96c2ea" providerId="LiveId" clId="{E1A1FE01-8861-4397-A25C-E1CD604BF135}" dt="2022-06-08T17:52:07.035" v="494" actId="164"/>
          <ac:spMkLst>
            <pc:docMk/>
            <pc:sldMk cId="696824727" sldId="256"/>
            <ac:spMk id="83" creationId="{CC0D5382-4A4A-CAF6-D81D-BD8937F76249}"/>
          </ac:spMkLst>
        </pc:spChg>
        <pc:spChg chg="add mod">
          <ac:chgData name="Анастасия Сукнева" userId="aec73c3b8f96c2ea" providerId="LiveId" clId="{E1A1FE01-8861-4397-A25C-E1CD604BF135}" dt="2022-06-08T17:52:07.035" v="494" actId="164"/>
          <ac:spMkLst>
            <pc:docMk/>
            <pc:sldMk cId="696824727" sldId="256"/>
            <ac:spMk id="84" creationId="{2E327BC0-56E1-F7ED-521B-ADE8F1D87675}"/>
          </ac:spMkLst>
        </pc:spChg>
        <pc:spChg chg="add del mod">
          <ac:chgData name="Анастасия Сукнева" userId="aec73c3b8f96c2ea" providerId="LiveId" clId="{E1A1FE01-8861-4397-A25C-E1CD604BF135}" dt="2022-06-08T17:52:07.035" v="494" actId="164"/>
          <ac:spMkLst>
            <pc:docMk/>
            <pc:sldMk cId="696824727" sldId="256"/>
            <ac:spMk id="85" creationId="{E7AD1631-A52B-E163-6015-7AA3B0E5D9AD}"/>
          </ac:spMkLst>
        </pc:spChg>
        <pc:spChg chg="add mod">
          <ac:chgData name="Анастасия Сукнева" userId="aec73c3b8f96c2ea" providerId="LiveId" clId="{E1A1FE01-8861-4397-A25C-E1CD604BF135}" dt="2022-06-08T17:52:07.035" v="494" actId="164"/>
          <ac:spMkLst>
            <pc:docMk/>
            <pc:sldMk cId="696824727" sldId="256"/>
            <ac:spMk id="89" creationId="{466153C0-C4A9-F7E6-AD7F-C9747C6C0A09}"/>
          </ac:spMkLst>
        </pc:spChg>
        <pc:spChg chg="add mod">
          <ac:chgData name="Анастасия Сукнева" userId="aec73c3b8f96c2ea" providerId="LiveId" clId="{E1A1FE01-8861-4397-A25C-E1CD604BF135}" dt="2022-06-08T17:52:07.035" v="494" actId="164"/>
          <ac:spMkLst>
            <pc:docMk/>
            <pc:sldMk cId="696824727" sldId="256"/>
            <ac:spMk id="90" creationId="{74ADA890-BFFA-A573-6B9A-639DE143FE3D}"/>
          </ac:spMkLst>
        </pc:spChg>
        <pc:spChg chg="add mod">
          <ac:chgData name="Анастасия Сукнева" userId="aec73c3b8f96c2ea" providerId="LiveId" clId="{E1A1FE01-8861-4397-A25C-E1CD604BF135}" dt="2022-06-08T17:52:07.035" v="494" actId="164"/>
          <ac:spMkLst>
            <pc:docMk/>
            <pc:sldMk cId="696824727" sldId="256"/>
            <ac:spMk id="91" creationId="{A7C0B01A-2A43-E705-0F71-16AADF912609}"/>
          </ac:spMkLst>
        </pc:spChg>
        <pc:spChg chg="add mod">
          <ac:chgData name="Анастасия Сукнева" userId="aec73c3b8f96c2ea" providerId="LiveId" clId="{E1A1FE01-8861-4397-A25C-E1CD604BF135}" dt="2022-06-08T17:52:07.035" v="494" actId="164"/>
          <ac:spMkLst>
            <pc:docMk/>
            <pc:sldMk cId="696824727" sldId="256"/>
            <ac:spMk id="92" creationId="{0FD67AB8-B8BA-9AE9-AF30-8C23A99BE5C5}"/>
          </ac:spMkLst>
        </pc:spChg>
        <pc:spChg chg="add mod">
          <ac:chgData name="Анастасия Сукнева" userId="aec73c3b8f96c2ea" providerId="LiveId" clId="{E1A1FE01-8861-4397-A25C-E1CD604BF135}" dt="2022-06-08T17:52:07.035" v="494" actId="164"/>
          <ac:spMkLst>
            <pc:docMk/>
            <pc:sldMk cId="696824727" sldId="256"/>
            <ac:spMk id="93" creationId="{3C171856-BE7F-D148-0492-AB43A1D03165}"/>
          </ac:spMkLst>
        </pc:spChg>
        <pc:spChg chg="add mod">
          <ac:chgData name="Анастасия Сукнева" userId="aec73c3b8f96c2ea" providerId="LiveId" clId="{E1A1FE01-8861-4397-A25C-E1CD604BF135}" dt="2022-06-08T17:52:07.035" v="494" actId="164"/>
          <ac:spMkLst>
            <pc:docMk/>
            <pc:sldMk cId="696824727" sldId="256"/>
            <ac:spMk id="94" creationId="{30737B0D-C834-4DDE-CDB9-679237A56BF5}"/>
          </ac:spMkLst>
        </pc:spChg>
        <pc:spChg chg="add mod">
          <ac:chgData name="Анастасия Сукнева" userId="aec73c3b8f96c2ea" providerId="LiveId" clId="{E1A1FE01-8861-4397-A25C-E1CD604BF135}" dt="2022-06-08T17:52:07.035" v="494" actId="164"/>
          <ac:spMkLst>
            <pc:docMk/>
            <pc:sldMk cId="696824727" sldId="256"/>
            <ac:spMk id="96" creationId="{7A9F97A1-B429-5C6F-873D-6C16F298AC34}"/>
          </ac:spMkLst>
        </pc:spChg>
        <pc:spChg chg="add del mod">
          <ac:chgData name="Анастасия Сукнева" userId="aec73c3b8f96c2ea" providerId="LiveId" clId="{E1A1FE01-8861-4397-A25C-E1CD604BF135}" dt="2022-06-08T17:32:37.397" v="331" actId="478"/>
          <ac:spMkLst>
            <pc:docMk/>
            <pc:sldMk cId="696824727" sldId="256"/>
            <ac:spMk id="97" creationId="{9D9D3292-D06B-5291-DE80-42055FCE8339}"/>
          </ac:spMkLst>
        </pc:spChg>
        <pc:spChg chg="add mod">
          <ac:chgData name="Анастасия Сукнева" userId="aec73c3b8f96c2ea" providerId="LiveId" clId="{E1A1FE01-8861-4397-A25C-E1CD604BF135}" dt="2022-06-08T17:52:07.035" v="494" actId="164"/>
          <ac:spMkLst>
            <pc:docMk/>
            <pc:sldMk cId="696824727" sldId="256"/>
            <ac:spMk id="98" creationId="{4BB17BCB-7DA7-19BF-21DE-CC3A6B691E53}"/>
          </ac:spMkLst>
        </pc:spChg>
        <pc:spChg chg="add mod">
          <ac:chgData name="Анастасия Сукнева" userId="aec73c3b8f96c2ea" providerId="LiveId" clId="{E1A1FE01-8861-4397-A25C-E1CD604BF135}" dt="2022-06-08T17:52:07.035" v="494" actId="164"/>
          <ac:spMkLst>
            <pc:docMk/>
            <pc:sldMk cId="696824727" sldId="256"/>
            <ac:spMk id="99" creationId="{A566D102-53FE-6B6C-D7BC-C5469525D17F}"/>
          </ac:spMkLst>
        </pc:spChg>
        <pc:spChg chg="add mod">
          <ac:chgData name="Анастасия Сукнева" userId="aec73c3b8f96c2ea" providerId="LiveId" clId="{E1A1FE01-8861-4397-A25C-E1CD604BF135}" dt="2022-06-08T17:52:07.035" v="494" actId="164"/>
          <ac:spMkLst>
            <pc:docMk/>
            <pc:sldMk cId="696824727" sldId="256"/>
            <ac:spMk id="100" creationId="{93DAE4A0-8423-18AF-2E70-8A14568070C8}"/>
          </ac:spMkLst>
        </pc:spChg>
        <pc:spChg chg="add mod">
          <ac:chgData name="Анастасия Сукнева" userId="aec73c3b8f96c2ea" providerId="LiveId" clId="{E1A1FE01-8861-4397-A25C-E1CD604BF135}" dt="2022-06-08T17:52:07.035" v="494" actId="164"/>
          <ac:spMkLst>
            <pc:docMk/>
            <pc:sldMk cId="696824727" sldId="256"/>
            <ac:spMk id="101" creationId="{1E1D81CC-D3CA-515E-8249-60B59C389AEB}"/>
          </ac:spMkLst>
        </pc:spChg>
        <pc:spChg chg="add mod">
          <ac:chgData name="Анастасия Сукнева" userId="aec73c3b8f96c2ea" providerId="LiveId" clId="{E1A1FE01-8861-4397-A25C-E1CD604BF135}" dt="2022-06-08T17:52:07.035" v="494" actId="164"/>
          <ac:spMkLst>
            <pc:docMk/>
            <pc:sldMk cId="696824727" sldId="256"/>
            <ac:spMk id="103" creationId="{0063CED8-7131-9A24-242B-A8A11A444FEB}"/>
          </ac:spMkLst>
        </pc:spChg>
        <pc:spChg chg="add mod">
          <ac:chgData name="Анастасия Сукнева" userId="aec73c3b8f96c2ea" providerId="LiveId" clId="{E1A1FE01-8861-4397-A25C-E1CD604BF135}" dt="2022-06-08T17:52:07.035" v="494" actId="164"/>
          <ac:spMkLst>
            <pc:docMk/>
            <pc:sldMk cId="696824727" sldId="256"/>
            <ac:spMk id="104" creationId="{E3E5F614-2B3F-7F7B-1106-EA172DA2D80F}"/>
          </ac:spMkLst>
        </pc:spChg>
        <pc:spChg chg="add mod">
          <ac:chgData name="Анастасия Сукнева" userId="aec73c3b8f96c2ea" providerId="LiveId" clId="{E1A1FE01-8861-4397-A25C-E1CD604BF135}" dt="2022-06-08T17:52:07.035" v="494" actId="164"/>
          <ac:spMkLst>
            <pc:docMk/>
            <pc:sldMk cId="696824727" sldId="256"/>
            <ac:spMk id="105" creationId="{427213EC-3201-75CD-5F3D-458917E4CC25}"/>
          </ac:spMkLst>
        </pc:spChg>
        <pc:spChg chg="add mod">
          <ac:chgData name="Анастасия Сукнева" userId="aec73c3b8f96c2ea" providerId="LiveId" clId="{E1A1FE01-8861-4397-A25C-E1CD604BF135}" dt="2022-06-08T17:52:07.035" v="494" actId="164"/>
          <ac:spMkLst>
            <pc:docMk/>
            <pc:sldMk cId="696824727" sldId="256"/>
            <ac:spMk id="106" creationId="{1AC26018-069C-AC71-C236-D2F1473B02E6}"/>
          </ac:spMkLst>
        </pc:spChg>
        <pc:spChg chg="add mod">
          <ac:chgData name="Анастасия Сукнева" userId="aec73c3b8f96c2ea" providerId="LiveId" clId="{E1A1FE01-8861-4397-A25C-E1CD604BF135}" dt="2022-06-08T17:52:07.035" v="494" actId="164"/>
          <ac:spMkLst>
            <pc:docMk/>
            <pc:sldMk cId="696824727" sldId="256"/>
            <ac:spMk id="107" creationId="{F4ABD2A2-18EB-7BD4-0B8A-458A96CA127D}"/>
          </ac:spMkLst>
        </pc:spChg>
        <pc:spChg chg="add mod">
          <ac:chgData name="Анастасия Сукнева" userId="aec73c3b8f96c2ea" providerId="LiveId" clId="{E1A1FE01-8861-4397-A25C-E1CD604BF135}" dt="2022-06-08T17:52:07.035" v="494" actId="164"/>
          <ac:spMkLst>
            <pc:docMk/>
            <pc:sldMk cId="696824727" sldId="256"/>
            <ac:spMk id="108" creationId="{6F042037-A97F-E758-1F03-224566E8BB36}"/>
          </ac:spMkLst>
        </pc:spChg>
        <pc:spChg chg="add mod">
          <ac:chgData name="Анастасия Сукнева" userId="aec73c3b8f96c2ea" providerId="LiveId" clId="{E1A1FE01-8861-4397-A25C-E1CD604BF135}" dt="2022-06-08T17:53:31.052" v="509" actId="20577"/>
          <ac:spMkLst>
            <pc:docMk/>
            <pc:sldMk cId="696824727" sldId="256"/>
            <ac:spMk id="109" creationId="{DF829026-1D8B-2D47-60A4-649C07F97139}"/>
          </ac:spMkLst>
        </pc:spChg>
        <pc:spChg chg="add mod topLvl">
          <ac:chgData name="Анастасия Сукнева" userId="aec73c3b8f96c2ea" providerId="LiveId" clId="{E1A1FE01-8861-4397-A25C-E1CD604BF135}" dt="2022-06-08T17:52:07.035" v="494" actId="164"/>
          <ac:spMkLst>
            <pc:docMk/>
            <pc:sldMk cId="696824727" sldId="256"/>
            <ac:spMk id="110" creationId="{D436714A-3E74-44DF-7D10-871AF2132E33}"/>
          </ac:spMkLst>
        </pc:spChg>
        <pc:spChg chg="add mod topLvl">
          <ac:chgData name="Анастасия Сукнева" userId="aec73c3b8f96c2ea" providerId="LiveId" clId="{E1A1FE01-8861-4397-A25C-E1CD604BF135}" dt="2022-06-08T17:52:07.035" v="494" actId="164"/>
          <ac:spMkLst>
            <pc:docMk/>
            <pc:sldMk cId="696824727" sldId="256"/>
            <ac:spMk id="111" creationId="{61751BF1-5DA3-9124-9677-9901A3BC1D9F}"/>
          </ac:spMkLst>
        </pc:spChg>
        <pc:spChg chg="add mod topLvl">
          <ac:chgData name="Анастасия Сукнева" userId="aec73c3b8f96c2ea" providerId="LiveId" clId="{E1A1FE01-8861-4397-A25C-E1CD604BF135}" dt="2022-06-08T17:52:07.035" v="494" actId="164"/>
          <ac:spMkLst>
            <pc:docMk/>
            <pc:sldMk cId="696824727" sldId="256"/>
            <ac:spMk id="112" creationId="{336CE5A9-5B70-663F-4E9B-9C44B708CB4E}"/>
          </ac:spMkLst>
        </pc:spChg>
        <pc:spChg chg="add mod topLvl">
          <ac:chgData name="Анастасия Сукнева" userId="aec73c3b8f96c2ea" providerId="LiveId" clId="{E1A1FE01-8861-4397-A25C-E1CD604BF135}" dt="2022-06-08T17:52:07.035" v="494" actId="164"/>
          <ac:spMkLst>
            <pc:docMk/>
            <pc:sldMk cId="696824727" sldId="256"/>
            <ac:spMk id="113" creationId="{0D648543-B715-F531-6C89-B2FE87C9603B}"/>
          </ac:spMkLst>
        </pc:spChg>
        <pc:grpChg chg="add mod">
          <ac:chgData name="Анастасия Сукнева" userId="aec73c3b8f96c2ea" providerId="LiveId" clId="{E1A1FE01-8861-4397-A25C-E1CD604BF135}" dt="2022-06-08T17:07:04.320" v="53" actId="207"/>
          <ac:grpSpMkLst>
            <pc:docMk/>
            <pc:sldMk cId="696824727" sldId="256"/>
            <ac:grpSpMk id="15" creationId="{8F8B0EC9-6ADD-F4D0-BC6C-624762A3630E}"/>
          </ac:grpSpMkLst>
        </pc:grpChg>
        <pc:grpChg chg="add mod">
          <ac:chgData name="Анастасия Сукнева" userId="aec73c3b8f96c2ea" providerId="LiveId" clId="{E1A1FE01-8861-4397-A25C-E1CD604BF135}" dt="2022-06-08T17:07:04.320" v="53" actId="207"/>
          <ac:grpSpMkLst>
            <pc:docMk/>
            <pc:sldMk cId="696824727" sldId="256"/>
            <ac:grpSpMk id="16" creationId="{78927072-23DB-A6A3-A756-4202C4AF2A7A}"/>
          </ac:grpSpMkLst>
        </pc:grpChg>
        <pc:grpChg chg="add mod">
          <ac:chgData name="Анастасия Сукнева" userId="aec73c3b8f96c2ea" providerId="LiveId" clId="{E1A1FE01-8861-4397-A25C-E1CD604BF135}" dt="2022-06-08T17:07:04.320" v="53" actId="207"/>
          <ac:grpSpMkLst>
            <pc:docMk/>
            <pc:sldMk cId="696824727" sldId="256"/>
            <ac:grpSpMk id="17" creationId="{D567B54D-0D6A-39A4-BD68-88EF46C54066}"/>
          </ac:grpSpMkLst>
        </pc:grpChg>
        <pc:grpChg chg="mod">
          <ac:chgData name="Анастасия Сукнева" userId="aec73c3b8f96c2ea" providerId="LiveId" clId="{E1A1FE01-8861-4397-A25C-E1CD604BF135}" dt="2022-06-08T17:07:04.320" v="53" actId="207"/>
          <ac:grpSpMkLst>
            <pc:docMk/>
            <pc:sldMk cId="696824727" sldId="256"/>
            <ac:grpSpMk id="19" creationId="{191EEB36-7309-B8CB-C299-90010F3CE834}"/>
          </ac:grpSpMkLst>
        </pc:grpChg>
        <pc:grpChg chg="add mod">
          <ac:chgData name="Анастасия Сукнева" userId="aec73c3b8f96c2ea" providerId="LiveId" clId="{E1A1FE01-8861-4397-A25C-E1CD604BF135}" dt="2022-06-08T17:07:04.320" v="53" actId="207"/>
          <ac:grpSpMkLst>
            <pc:docMk/>
            <pc:sldMk cId="696824727" sldId="256"/>
            <ac:grpSpMk id="24" creationId="{A3B29EF3-FE66-9B48-20EE-7306ADF47E8C}"/>
          </ac:grpSpMkLst>
        </pc:grpChg>
        <pc:grpChg chg="mod">
          <ac:chgData name="Анастасия Сукнева" userId="aec73c3b8f96c2ea" providerId="LiveId" clId="{E1A1FE01-8861-4397-A25C-E1CD604BF135}" dt="2022-06-08T17:07:04.320" v="53" actId="207"/>
          <ac:grpSpMkLst>
            <pc:docMk/>
            <pc:sldMk cId="696824727" sldId="256"/>
            <ac:grpSpMk id="26" creationId="{C7646100-CFD7-575E-2D2E-E7FDAE56C68A}"/>
          </ac:grpSpMkLst>
        </pc:grpChg>
        <pc:grpChg chg="add mod">
          <ac:chgData name="Анастасия Сукнева" userId="aec73c3b8f96c2ea" providerId="LiveId" clId="{E1A1FE01-8861-4397-A25C-E1CD604BF135}" dt="2022-06-08T17:07:04.320" v="53" actId="207"/>
          <ac:grpSpMkLst>
            <pc:docMk/>
            <pc:sldMk cId="696824727" sldId="256"/>
            <ac:grpSpMk id="31" creationId="{397C2E5E-8100-84AC-1F31-1D2C7DFDA475}"/>
          </ac:grpSpMkLst>
        </pc:grpChg>
        <pc:grpChg chg="mod">
          <ac:chgData name="Анастасия Сукнева" userId="aec73c3b8f96c2ea" providerId="LiveId" clId="{E1A1FE01-8861-4397-A25C-E1CD604BF135}" dt="2022-06-08T17:07:04.320" v="53" actId="207"/>
          <ac:grpSpMkLst>
            <pc:docMk/>
            <pc:sldMk cId="696824727" sldId="256"/>
            <ac:grpSpMk id="33" creationId="{5ED3C622-A399-C6C5-FA29-55C6F3687A58}"/>
          </ac:grpSpMkLst>
        </pc:grpChg>
        <pc:grpChg chg="add mod">
          <ac:chgData name="Анастасия Сукнева" userId="aec73c3b8f96c2ea" providerId="LiveId" clId="{E1A1FE01-8861-4397-A25C-E1CD604BF135}" dt="2022-06-08T17:07:04.320" v="53" actId="207"/>
          <ac:grpSpMkLst>
            <pc:docMk/>
            <pc:sldMk cId="696824727" sldId="256"/>
            <ac:grpSpMk id="38" creationId="{291B0627-386E-9D90-8CF2-3CDFE47F0142}"/>
          </ac:grpSpMkLst>
        </pc:grpChg>
        <pc:grpChg chg="mod">
          <ac:chgData name="Анастасия Сукнева" userId="aec73c3b8f96c2ea" providerId="LiveId" clId="{E1A1FE01-8861-4397-A25C-E1CD604BF135}" dt="2022-06-08T17:07:04.320" v="53" actId="207"/>
          <ac:grpSpMkLst>
            <pc:docMk/>
            <pc:sldMk cId="696824727" sldId="256"/>
            <ac:grpSpMk id="40" creationId="{CD7AAAA6-AE21-06CC-911C-D9D27E51F22C}"/>
          </ac:grpSpMkLst>
        </pc:grpChg>
        <pc:grpChg chg="add del mod">
          <ac:chgData name="Анастасия Сукнева" userId="aec73c3b8f96c2ea" providerId="LiveId" clId="{E1A1FE01-8861-4397-A25C-E1CD604BF135}" dt="2022-06-08T17:08:17.289" v="56" actId="478"/>
          <ac:grpSpMkLst>
            <pc:docMk/>
            <pc:sldMk cId="696824727" sldId="256"/>
            <ac:grpSpMk id="45" creationId="{2B69CE8D-65A8-EC4D-8561-40154234788E}"/>
          </ac:grpSpMkLst>
        </pc:grpChg>
        <pc:grpChg chg="mod">
          <ac:chgData name="Анастасия Сукнева" userId="aec73c3b8f96c2ea" providerId="LiveId" clId="{E1A1FE01-8861-4397-A25C-E1CD604BF135}" dt="2022-06-08T17:07:12.984" v="54" actId="207"/>
          <ac:grpSpMkLst>
            <pc:docMk/>
            <pc:sldMk cId="696824727" sldId="256"/>
            <ac:grpSpMk id="47" creationId="{43E88BF4-3A09-02A4-1C4B-2A017D18ED91}"/>
          </ac:grpSpMkLst>
        </pc:grpChg>
        <pc:grpChg chg="add del mod">
          <ac:chgData name="Анастасия Сукнева" userId="aec73c3b8f96c2ea" providerId="LiveId" clId="{E1A1FE01-8861-4397-A25C-E1CD604BF135}" dt="2022-06-08T17:08:12.916" v="55" actId="478"/>
          <ac:grpSpMkLst>
            <pc:docMk/>
            <pc:sldMk cId="696824727" sldId="256"/>
            <ac:grpSpMk id="52" creationId="{C3F10A6D-31B4-8245-AC70-65486D5007F0}"/>
          </ac:grpSpMkLst>
        </pc:grpChg>
        <pc:grpChg chg="add mod">
          <ac:chgData name="Анастасия Сукнева" userId="aec73c3b8f96c2ea" providerId="LiveId" clId="{E1A1FE01-8861-4397-A25C-E1CD604BF135}" dt="2022-06-08T17:20:27.504" v="234" actId="164"/>
          <ac:grpSpMkLst>
            <pc:docMk/>
            <pc:sldMk cId="696824727" sldId="256"/>
            <ac:grpSpMk id="80" creationId="{DE712A7E-7342-73CD-1136-A98A38351098}"/>
          </ac:grpSpMkLst>
        </pc:grpChg>
        <pc:grpChg chg="add mod">
          <ac:chgData name="Анастасия Сукнева" userId="aec73c3b8f96c2ea" providerId="LiveId" clId="{E1A1FE01-8861-4397-A25C-E1CD604BF135}" dt="2022-06-08T17:52:05.672" v="492" actId="1076"/>
          <ac:grpSpMkLst>
            <pc:docMk/>
            <pc:sldMk cId="696824727" sldId="256"/>
            <ac:grpSpMk id="81" creationId="{31C1993E-0B12-1E15-BEFE-F859A22CE345}"/>
          </ac:grpSpMkLst>
        </pc:grpChg>
        <pc:grpChg chg="add mod">
          <ac:chgData name="Анастасия Сукнева" userId="aec73c3b8f96c2ea" providerId="LiveId" clId="{E1A1FE01-8861-4397-A25C-E1CD604BF135}" dt="2022-06-08T17:24:40.720" v="274" actId="164"/>
          <ac:grpSpMkLst>
            <pc:docMk/>
            <pc:sldMk cId="696824727" sldId="256"/>
            <ac:grpSpMk id="86" creationId="{2D3BFFA0-58BD-DCE7-61B4-EE539BF38951}"/>
          </ac:grpSpMkLst>
        </pc:grpChg>
        <pc:grpChg chg="add mod">
          <ac:chgData name="Анастасия Сукнева" userId="aec73c3b8f96c2ea" providerId="LiveId" clId="{E1A1FE01-8861-4397-A25C-E1CD604BF135}" dt="2022-06-08T17:24:39.863" v="272" actId="164"/>
          <ac:grpSpMkLst>
            <pc:docMk/>
            <pc:sldMk cId="696824727" sldId="256"/>
            <ac:grpSpMk id="87" creationId="{8C0D11FD-FA50-080E-4D1F-B25CCE8751E8}"/>
          </ac:grpSpMkLst>
        </pc:grpChg>
        <pc:grpChg chg="add mod">
          <ac:chgData name="Анастасия Сукнева" userId="aec73c3b8f96c2ea" providerId="LiveId" clId="{E1A1FE01-8861-4397-A25C-E1CD604BF135}" dt="2022-06-08T17:52:07.035" v="494" actId="164"/>
          <ac:grpSpMkLst>
            <pc:docMk/>
            <pc:sldMk cId="696824727" sldId="256"/>
            <ac:grpSpMk id="88" creationId="{186020E9-B8E9-A772-8231-4A685DD8E220}"/>
          </ac:grpSpMkLst>
        </pc:grpChg>
        <pc:grpChg chg="add mod">
          <ac:chgData name="Анастасия Сукнева" userId="aec73c3b8f96c2ea" providerId="LiveId" clId="{E1A1FE01-8861-4397-A25C-E1CD604BF135}" dt="2022-06-08T17:52:07.035" v="494" actId="164"/>
          <ac:grpSpMkLst>
            <pc:docMk/>
            <pc:sldMk cId="696824727" sldId="256"/>
            <ac:grpSpMk id="95" creationId="{4B6D415C-52BB-1024-5742-7B8157B59A4E}"/>
          </ac:grpSpMkLst>
        </pc:grpChg>
        <pc:grpChg chg="add mod">
          <ac:chgData name="Анастасия Сукнева" userId="aec73c3b8f96c2ea" providerId="LiveId" clId="{E1A1FE01-8861-4397-A25C-E1CD604BF135}" dt="2022-06-08T17:52:07.035" v="494" actId="164"/>
          <ac:grpSpMkLst>
            <pc:docMk/>
            <pc:sldMk cId="696824727" sldId="256"/>
            <ac:grpSpMk id="102" creationId="{C1ABC027-68E3-1095-2D84-673DBEAD8A30}"/>
          </ac:grpSpMkLst>
        </pc:grpChg>
        <pc:grpChg chg="add mod">
          <ac:chgData name="Анастасия Сукнева" userId="aec73c3b8f96c2ea" providerId="LiveId" clId="{E1A1FE01-8861-4397-A25C-E1CD604BF135}" dt="2022-06-08T17:52:07.035" v="494" actId="164"/>
          <ac:grpSpMkLst>
            <pc:docMk/>
            <pc:sldMk cId="696824727" sldId="256"/>
            <ac:grpSpMk id="114" creationId="{62F520D1-775B-8BD7-3816-0D6767901C0D}"/>
          </ac:grpSpMkLst>
        </pc:grpChg>
        <pc:grpChg chg="add mod">
          <ac:chgData name="Анастасия Сукнева" userId="aec73c3b8f96c2ea" providerId="LiveId" clId="{E1A1FE01-8861-4397-A25C-E1CD604BF135}" dt="2022-06-08T17:36:48.712" v="392" actId="164"/>
          <ac:grpSpMkLst>
            <pc:docMk/>
            <pc:sldMk cId="696824727" sldId="256"/>
            <ac:grpSpMk id="115" creationId="{1DDC5A2B-1DB0-470B-FCA9-9230B81D5D89}"/>
          </ac:grpSpMkLst>
        </pc:grpChg>
        <pc:grpChg chg="add del mod topLvl">
          <ac:chgData name="Анастасия Сукнева" userId="aec73c3b8f96c2ea" providerId="LiveId" clId="{E1A1FE01-8861-4397-A25C-E1CD604BF135}" dt="2022-06-08T17:40:36.513" v="411" actId="165"/>
          <ac:grpSpMkLst>
            <pc:docMk/>
            <pc:sldMk cId="696824727" sldId="256"/>
            <ac:grpSpMk id="116" creationId="{8111A577-B4EA-F034-80FA-7781458C0718}"/>
          </ac:grpSpMkLst>
        </pc:grpChg>
        <pc:grpChg chg="add del mod">
          <ac:chgData name="Анастасия Сукнева" userId="aec73c3b8f96c2ea" providerId="LiveId" clId="{E1A1FE01-8861-4397-A25C-E1CD604BF135}" dt="2022-06-08T17:40:24.983" v="410" actId="165"/>
          <ac:grpSpMkLst>
            <pc:docMk/>
            <pc:sldMk cId="696824727" sldId="256"/>
            <ac:grpSpMk id="117" creationId="{4F1E3196-02FA-C860-852E-7D84CB388BB0}"/>
          </ac:grpSpMkLst>
        </pc:grpChg>
        <pc:grpChg chg="add mod">
          <ac:chgData name="Анастасия Сукнева" userId="aec73c3b8f96c2ea" providerId="LiveId" clId="{E1A1FE01-8861-4397-A25C-E1CD604BF135}" dt="2022-06-08T17:52:07.035" v="494" actId="164"/>
          <ac:grpSpMkLst>
            <pc:docMk/>
            <pc:sldMk cId="696824727" sldId="256"/>
            <ac:grpSpMk id="118" creationId="{22466074-AF78-6D23-9B99-4014421D96A0}"/>
          </ac:grpSpMkLst>
        </pc:grpChg>
        <pc:grpChg chg="add mod">
          <ac:chgData name="Анастасия Сукнева" userId="aec73c3b8f96c2ea" providerId="LiveId" clId="{E1A1FE01-8861-4397-A25C-E1CD604BF135}" dt="2022-06-08T17:52:07.035" v="494" actId="164"/>
          <ac:grpSpMkLst>
            <pc:docMk/>
            <pc:sldMk cId="696824727" sldId="256"/>
            <ac:grpSpMk id="119" creationId="{205655D0-638A-4BF2-18E8-944A40FD4110}"/>
          </ac:grpSpMkLst>
        </pc:grpChg>
        <pc:picChg chg="add mod">
          <ac:chgData name="Анастасия Сукнева" userId="aec73c3b8f96c2ea" providerId="LiveId" clId="{E1A1FE01-8861-4397-A25C-E1CD604BF135}" dt="2022-06-08T17:52:49.479" v="507" actId="1076"/>
          <ac:picMkLst>
            <pc:docMk/>
            <pc:sldMk cId="696824727" sldId="256"/>
            <ac:picMk id="1026" creationId="{7D0BCCFA-9A70-833F-8860-7FF0DBF5E49F}"/>
          </ac:picMkLst>
        </pc:picChg>
        <pc:picChg chg="add del">
          <ac:chgData name="Анастасия Сукнева" userId="aec73c3b8f96c2ea" providerId="LiveId" clId="{E1A1FE01-8861-4397-A25C-E1CD604BF135}" dt="2022-06-08T17:44:05.437" v="419" actId="478"/>
          <ac:picMkLst>
            <pc:docMk/>
            <pc:sldMk cId="696824727" sldId="256"/>
            <ac:picMk id="1028" creationId="{C880E9CF-EC55-9B6E-152D-D8303C7CA964}"/>
          </ac:picMkLst>
        </pc:picChg>
        <pc:picChg chg="add mod">
          <ac:chgData name="Анастасия Сукнева" userId="aec73c3b8f96c2ea" providerId="LiveId" clId="{E1A1FE01-8861-4397-A25C-E1CD604BF135}" dt="2022-06-08T17:52:32.836" v="500" actId="1076"/>
          <ac:picMkLst>
            <pc:docMk/>
            <pc:sldMk cId="696824727" sldId="256"/>
            <ac:picMk id="1030" creationId="{6788E430-0025-BFC8-2A60-E00B2EEA557A}"/>
          </ac:picMkLst>
        </pc:picChg>
        <pc:picChg chg="add mod">
          <ac:chgData name="Анастасия Сукнева" userId="aec73c3b8f96c2ea" providerId="LiveId" clId="{E1A1FE01-8861-4397-A25C-E1CD604BF135}" dt="2022-06-08T17:52:38.782" v="502" actId="14100"/>
          <ac:picMkLst>
            <pc:docMk/>
            <pc:sldMk cId="696824727" sldId="256"/>
            <ac:picMk id="1032" creationId="{96953113-1E94-27DF-C3F2-41DFA1253503}"/>
          </ac:picMkLst>
        </pc:picChg>
        <pc:picChg chg="add mod">
          <ac:chgData name="Анастасия Сукнева" userId="aec73c3b8f96c2ea" providerId="LiveId" clId="{E1A1FE01-8861-4397-A25C-E1CD604BF135}" dt="2022-06-08T17:52:45.654" v="505" actId="1076"/>
          <ac:picMkLst>
            <pc:docMk/>
            <pc:sldMk cId="696824727" sldId="256"/>
            <ac:picMk id="1034" creationId="{4D906C1A-C034-6EC5-04D0-B74C5B21987D}"/>
          </ac:picMkLst>
        </pc:picChg>
        <pc:picChg chg="add mod">
          <ac:chgData name="Анастасия Сукнева" userId="aec73c3b8f96c2ea" providerId="LiveId" clId="{E1A1FE01-8861-4397-A25C-E1CD604BF135}" dt="2022-06-08T17:52:25.706" v="498" actId="14100"/>
          <ac:picMkLst>
            <pc:docMk/>
            <pc:sldMk cId="696824727" sldId="256"/>
            <ac:picMk id="1036" creationId="{CE4B9D8A-276C-D090-F9C2-EC88C69BEC66}"/>
          </ac:picMkLst>
        </pc:picChg>
        <pc:cxnChg chg="add del">
          <ac:chgData name="Анастасия Сукнева" userId="aec73c3b8f96c2ea" providerId="LiveId" clId="{E1A1FE01-8861-4397-A25C-E1CD604BF135}" dt="2022-06-08T17:03:41.128" v="27" actId="478"/>
          <ac:cxnSpMkLst>
            <pc:docMk/>
            <pc:sldMk cId="696824727" sldId="256"/>
            <ac:cxnSpMk id="4" creationId="{08C9FB5D-FA6C-F6EE-0A5B-4FA63988A1AA}"/>
          </ac:cxnSpMkLst>
        </pc:cxnChg>
        <pc:cxnChg chg="add del mod">
          <ac:chgData name="Анастасия Сукнева" userId="aec73c3b8f96c2ea" providerId="LiveId" clId="{E1A1FE01-8861-4397-A25C-E1CD604BF135}" dt="2022-06-08T17:03:40.051" v="26" actId="478"/>
          <ac:cxnSpMkLst>
            <pc:docMk/>
            <pc:sldMk cId="696824727" sldId="256"/>
            <ac:cxnSpMk id="6" creationId="{1EDE36F6-5F1E-DD87-8BC6-9FC7DB89CCEF}"/>
          </ac:cxnSpMkLst>
        </pc:cxnChg>
        <pc:cxnChg chg="add del mod">
          <ac:chgData name="Анастасия Сукнева" userId="aec73c3b8f96c2ea" providerId="LiveId" clId="{E1A1FE01-8861-4397-A25C-E1CD604BF135}" dt="2022-06-08T17:03:39.270" v="25" actId="478"/>
          <ac:cxnSpMkLst>
            <pc:docMk/>
            <pc:sldMk cId="696824727" sldId="256"/>
            <ac:cxnSpMk id="7" creationId="{E259D26D-389F-5316-3165-FE5EFF79DC51}"/>
          </ac:cxnSpMkLst>
        </pc:cxnChg>
        <pc:cxnChg chg="add del mod">
          <ac:chgData name="Анастасия Сукнева" userId="aec73c3b8f96c2ea" providerId="LiveId" clId="{E1A1FE01-8861-4397-A25C-E1CD604BF135}" dt="2022-06-08T17:03:37.355" v="23" actId="478"/>
          <ac:cxnSpMkLst>
            <pc:docMk/>
            <pc:sldMk cId="696824727" sldId="256"/>
            <ac:cxnSpMk id="8" creationId="{36008ADD-4338-03FF-C1E1-E83DD69DDBF8}"/>
          </ac:cxnSpMkLst>
        </pc:cxnChg>
        <pc:cxnChg chg="add del mod">
          <ac:chgData name="Анастасия Сукнева" userId="aec73c3b8f96c2ea" providerId="LiveId" clId="{E1A1FE01-8861-4397-A25C-E1CD604BF135}" dt="2022-06-08T17:03:38.443" v="24" actId="478"/>
          <ac:cxnSpMkLst>
            <pc:docMk/>
            <pc:sldMk cId="696824727" sldId="256"/>
            <ac:cxnSpMk id="9" creationId="{C98B4BD4-A685-C0AB-E854-B6D28882D911}"/>
          </ac:cxnSpMkLst>
        </pc:cxnChg>
        <pc:cxnChg chg="add mod">
          <ac:chgData name="Анастасия Сукнева" userId="aec73c3b8f96c2ea" providerId="LiveId" clId="{E1A1FE01-8861-4397-A25C-E1CD604BF135}" dt="2022-06-08T17:07:04.320" v="53" actId="207"/>
          <ac:cxnSpMkLst>
            <pc:docMk/>
            <pc:sldMk cId="696824727" sldId="256"/>
            <ac:cxnSpMk id="11" creationId="{B68A3D16-89DC-0CDE-8F0B-666DB01E698E}"/>
          </ac:cxnSpMkLst>
        </pc:cxnChg>
        <pc:cxnChg chg="add mod">
          <ac:chgData name="Анастасия Сукнева" userId="aec73c3b8f96c2ea" providerId="LiveId" clId="{E1A1FE01-8861-4397-A25C-E1CD604BF135}" dt="2022-06-08T17:07:04.320" v="53" actId="207"/>
          <ac:cxnSpMkLst>
            <pc:docMk/>
            <pc:sldMk cId="696824727" sldId="256"/>
            <ac:cxnSpMk id="12" creationId="{36C08F45-3959-B49A-4188-A28F88FDE6C2}"/>
          </ac:cxnSpMkLst>
        </pc:cxnChg>
        <pc:cxnChg chg="add mod">
          <ac:chgData name="Анастасия Сукнева" userId="aec73c3b8f96c2ea" providerId="LiveId" clId="{E1A1FE01-8861-4397-A25C-E1CD604BF135}" dt="2022-06-08T17:07:04.320" v="53" actId="207"/>
          <ac:cxnSpMkLst>
            <pc:docMk/>
            <pc:sldMk cId="696824727" sldId="256"/>
            <ac:cxnSpMk id="13" creationId="{EB926B00-5171-C56C-EC96-E0EAEB25D77A}"/>
          </ac:cxnSpMkLst>
        </pc:cxnChg>
        <pc:cxnChg chg="add mod">
          <ac:chgData name="Анастасия Сукнева" userId="aec73c3b8f96c2ea" providerId="LiveId" clId="{E1A1FE01-8861-4397-A25C-E1CD604BF135}" dt="2022-06-08T17:07:04.320" v="53" actId="207"/>
          <ac:cxnSpMkLst>
            <pc:docMk/>
            <pc:sldMk cId="696824727" sldId="256"/>
            <ac:cxnSpMk id="14" creationId="{A9C110E9-698E-439B-870C-7D921358B763}"/>
          </ac:cxnSpMkLst>
        </pc:cxnChg>
        <pc:cxnChg chg="mod">
          <ac:chgData name="Анастасия Сукнева" userId="aec73c3b8f96c2ea" providerId="LiveId" clId="{E1A1FE01-8861-4397-A25C-E1CD604BF135}" dt="2022-06-08T17:07:04.320" v="53" actId="207"/>
          <ac:cxnSpMkLst>
            <pc:docMk/>
            <pc:sldMk cId="696824727" sldId="256"/>
            <ac:cxnSpMk id="20" creationId="{2B08356A-C271-602F-A2DE-47D96FD55053}"/>
          </ac:cxnSpMkLst>
        </pc:cxnChg>
        <pc:cxnChg chg="mod">
          <ac:chgData name="Анастасия Сукнева" userId="aec73c3b8f96c2ea" providerId="LiveId" clId="{E1A1FE01-8861-4397-A25C-E1CD604BF135}" dt="2022-06-08T17:07:04.320" v="53" actId="207"/>
          <ac:cxnSpMkLst>
            <pc:docMk/>
            <pc:sldMk cId="696824727" sldId="256"/>
            <ac:cxnSpMk id="21" creationId="{F04F6A7D-0A4A-29A8-C198-030A4ACFFE01}"/>
          </ac:cxnSpMkLst>
        </pc:cxnChg>
        <pc:cxnChg chg="mod">
          <ac:chgData name="Анастасия Сукнева" userId="aec73c3b8f96c2ea" providerId="LiveId" clId="{E1A1FE01-8861-4397-A25C-E1CD604BF135}" dt="2022-06-08T17:07:04.320" v="53" actId="207"/>
          <ac:cxnSpMkLst>
            <pc:docMk/>
            <pc:sldMk cId="696824727" sldId="256"/>
            <ac:cxnSpMk id="22" creationId="{7268A015-F5A2-2499-B3A3-BE4D30B6963A}"/>
          </ac:cxnSpMkLst>
        </pc:cxnChg>
        <pc:cxnChg chg="mod">
          <ac:chgData name="Анастасия Сукнева" userId="aec73c3b8f96c2ea" providerId="LiveId" clId="{E1A1FE01-8861-4397-A25C-E1CD604BF135}" dt="2022-06-08T17:07:04.320" v="53" actId="207"/>
          <ac:cxnSpMkLst>
            <pc:docMk/>
            <pc:sldMk cId="696824727" sldId="256"/>
            <ac:cxnSpMk id="23" creationId="{E8EB16DD-DF78-240F-6425-D1AEC2D6B901}"/>
          </ac:cxnSpMkLst>
        </pc:cxnChg>
        <pc:cxnChg chg="mod">
          <ac:chgData name="Анастасия Сукнева" userId="aec73c3b8f96c2ea" providerId="LiveId" clId="{E1A1FE01-8861-4397-A25C-E1CD604BF135}" dt="2022-06-08T17:07:04.320" v="53" actId="207"/>
          <ac:cxnSpMkLst>
            <pc:docMk/>
            <pc:sldMk cId="696824727" sldId="256"/>
            <ac:cxnSpMk id="27" creationId="{17B14C3E-6E59-C2CD-C8E0-7C46F8E12863}"/>
          </ac:cxnSpMkLst>
        </pc:cxnChg>
        <pc:cxnChg chg="mod">
          <ac:chgData name="Анастасия Сукнева" userId="aec73c3b8f96c2ea" providerId="LiveId" clId="{E1A1FE01-8861-4397-A25C-E1CD604BF135}" dt="2022-06-08T17:07:04.320" v="53" actId="207"/>
          <ac:cxnSpMkLst>
            <pc:docMk/>
            <pc:sldMk cId="696824727" sldId="256"/>
            <ac:cxnSpMk id="28" creationId="{641FBF47-4F20-A2A9-92A5-0A918DB0164A}"/>
          </ac:cxnSpMkLst>
        </pc:cxnChg>
        <pc:cxnChg chg="mod">
          <ac:chgData name="Анастасия Сукнева" userId="aec73c3b8f96c2ea" providerId="LiveId" clId="{E1A1FE01-8861-4397-A25C-E1CD604BF135}" dt="2022-06-08T17:07:04.320" v="53" actId="207"/>
          <ac:cxnSpMkLst>
            <pc:docMk/>
            <pc:sldMk cId="696824727" sldId="256"/>
            <ac:cxnSpMk id="29" creationId="{F79ABC3E-18D8-5523-4AE1-6C75B081841B}"/>
          </ac:cxnSpMkLst>
        </pc:cxnChg>
        <pc:cxnChg chg="mod">
          <ac:chgData name="Анастасия Сукнева" userId="aec73c3b8f96c2ea" providerId="LiveId" clId="{E1A1FE01-8861-4397-A25C-E1CD604BF135}" dt="2022-06-08T17:07:04.320" v="53" actId="207"/>
          <ac:cxnSpMkLst>
            <pc:docMk/>
            <pc:sldMk cId="696824727" sldId="256"/>
            <ac:cxnSpMk id="30" creationId="{0CBAB7D4-8B49-11CE-0950-994A4644E865}"/>
          </ac:cxnSpMkLst>
        </pc:cxnChg>
        <pc:cxnChg chg="mod">
          <ac:chgData name="Анастасия Сукнева" userId="aec73c3b8f96c2ea" providerId="LiveId" clId="{E1A1FE01-8861-4397-A25C-E1CD604BF135}" dt="2022-06-08T17:07:04.320" v="53" actId="207"/>
          <ac:cxnSpMkLst>
            <pc:docMk/>
            <pc:sldMk cId="696824727" sldId="256"/>
            <ac:cxnSpMk id="34" creationId="{A6F5A9BA-8323-0353-777D-0ECE6DB436C1}"/>
          </ac:cxnSpMkLst>
        </pc:cxnChg>
        <pc:cxnChg chg="mod">
          <ac:chgData name="Анастасия Сукнева" userId="aec73c3b8f96c2ea" providerId="LiveId" clId="{E1A1FE01-8861-4397-A25C-E1CD604BF135}" dt="2022-06-08T17:07:04.320" v="53" actId="207"/>
          <ac:cxnSpMkLst>
            <pc:docMk/>
            <pc:sldMk cId="696824727" sldId="256"/>
            <ac:cxnSpMk id="35" creationId="{DDCEA25D-1C97-776A-73A9-F4A3123762B8}"/>
          </ac:cxnSpMkLst>
        </pc:cxnChg>
        <pc:cxnChg chg="mod">
          <ac:chgData name="Анастасия Сукнева" userId="aec73c3b8f96c2ea" providerId="LiveId" clId="{E1A1FE01-8861-4397-A25C-E1CD604BF135}" dt="2022-06-08T17:07:04.320" v="53" actId="207"/>
          <ac:cxnSpMkLst>
            <pc:docMk/>
            <pc:sldMk cId="696824727" sldId="256"/>
            <ac:cxnSpMk id="36" creationId="{BBD2F2AE-655E-6B48-CF8A-A5F8360FE3A1}"/>
          </ac:cxnSpMkLst>
        </pc:cxnChg>
        <pc:cxnChg chg="mod">
          <ac:chgData name="Анастасия Сукнева" userId="aec73c3b8f96c2ea" providerId="LiveId" clId="{E1A1FE01-8861-4397-A25C-E1CD604BF135}" dt="2022-06-08T17:07:04.320" v="53" actId="207"/>
          <ac:cxnSpMkLst>
            <pc:docMk/>
            <pc:sldMk cId="696824727" sldId="256"/>
            <ac:cxnSpMk id="37" creationId="{67CB4ACB-A12B-554C-6DB8-49653AAD7EED}"/>
          </ac:cxnSpMkLst>
        </pc:cxnChg>
        <pc:cxnChg chg="mod">
          <ac:chgData name="Анастасия Сукнева" userId="aec73c3b8f96c2ea" providerId="LiveId" clId="{E1A1FE01-8861-4397-A25C-E1CD604BF135}" dt="2022-06-08T17:07:04.320" v="53" actId="207"/>
          <ac:cxnSpMkLst>
            <pc:docMk/>
            <pc:sldMk cId="696824727" sldId="256"/>
            <ac:cxnSpMk id="41" creationId="{C5013FDF-D3A2-1B50-1AD1-41CF42E87D52}"/>
          </ac:cxnSpMkLst>
        </pc:cxnChg>
        <pc:cxnChg chg="mod">
          <ac:chgData name="Анастасия Сукнева" userId="aec73c3b8f96c2ea" providerId="LiveId" clId="{E1A1FE01-8861-4397-A25C-E1CD604BF135}" dt="2022-06-08T17:07:04.320" v="53" actId="207"/>
          <ac:cxnSpMkLst>
            <pc:docMk/>
            <pc:sldMk cId="696824727" sldId="256"/>
            <ac:cxnSpMk id="42" creationId="{F31BB63D-15C3-6126-58DB-6199184BF4C2}"/>
          </ac:cxnSpMkLst>
        </pc:cxnChg>
        <pc:cxnChg chg="mod">
          <ac:chgData name="Анастасия Сукнева" userId="aec73c3b8f96c2ea" providerId="LiveId" clId="{E1A1FE01-8861-4397-A25C-E1CD604BF135}" dt="2022-06-08T17:07:04.320" v="53" actId="207"/>
          <ac:cxnSpMkLst>
            <pc:docMk/>
            <pc:sldMk cId="696824727" sldId="256"/>
            <ac:cxnSpMk id="43" creationId="{7BA7A2B9-AEF7-FD98-B118-273242276732}"/>
          </ac:cxnSpMkLst>
        </pc:cxnChg>
        <pc:cxnChg chg="mod">
          <ac:chgData name="Анастасия Сукнева" userId="aec73c3b8f96c2ea" providerId="LiveId" clId="{E1A1FE01-8861-4397-A25C-E1CD604BF135}" dt="2022-06-08T17:07:04.320" v="53" actId="207"/>
          <ac:cxnSpMkLst>
            <pc:docMk/>
            <pc:sldMk cId="696824727" sldId="256"/>
            <ac:cxnSpMk id="44" creationId="{EB6C53DE-BB28-7C84-17BA-CF97D9250F34}"/>
          </ac:cxnSpMkLst>
        </pc:cxnChg>
        <pc:cxnChg chg="mod">
          <ac:chgData name="Анастасия Сукнева" userId="aec73c3b8f96c2ea" providerId="LiveId" clId="{E1A1FE01-8861-4397-A25C-E1CD604BF135}" dt="2022-06-08T17:07:12.984" v="54" actId="207"/>
          <ac:cxnSpMkLst>
            <pc:docMk/>
            <pc:sldMk cId="696824727" sldId="256"/>
            <ac:cxnSpMk id="48" creationId="{BAAEAE0D-D415-A554-1E9C-A7F9E9D10F97}"/>
          </ac:cxnSpMkLst>
        </pc:cxnChg>
        <pc:cxnChg chg="mod">
          <ac:chgData name="Анастасия Сукнева" userId="aec73c3b8f96c2ea" providerId="LiveId" clId="{E1A1FE01-8861-4397-A25C-E1CD604BF135}" dt="2022-06-08T17:07:12.984" v="54" actId="207"/>
          <ac:cxnSpMkLst>
            <pc:docMk/>
            <pc:sldMk cId="696824727" sldId="256"/>
            <ac:cxnSpMk id="49" creationId="{367BE9A1-FF4C-E444-D998-31C254E797C1}"/>
          </ac:cxnSpMkLst>
        </pc:cxnChg>
        <pc:cxnChg chg="mod">
          <ac:chgData name="Анастасия Сукнева" userId="aec73c3b8f96c2ea" providerId="LiveId" clId="{E1A1FE01-8861-4397-A25C-E1CD604BF135}" dt="2022-06-08T17:07:12.984" v="54" actId="207"/>
          <ac:cxnSpMkLst>
            <pc:docMk/>
            <pc:sldMk cId="696824727" sldId="256"/>
            <ac:cxnSpMk id="50" creationId="{FD983F15-1D52-FA45-BAE0-FB95DF2BFAA7}"/>
          </ac:cxnSpMkLst>
        </pc:cxnChg>
        <pc:cxnChg chg="mod">
          <ac:chgData name="Анастасия Сукнева" userId="aec73c3b8f96c2ea" providerId="LiveId" clId="{E1A1FE01-8861-4397-A25C-E1CD604BF135}" dt="2022-06-08T17:07:12.984" v="54" actId="207"/>
          <ac:cxnSpMkLst>
            <pc:docMk/>
            <pc:sldMk cId="696824727" sldId="256"/>
            <ac:cxnSpMk id="51" creationId="{AD2F3888-928C-DE4C-FE16-E54800430F50}"/>
          </ac:cxnSpMkLst>
        </pc:cxnChg>
      </pc:sldChg>
      <pc:sldChg chg="addSp delSp modSp new mod setBg modAnim">
        <pc:chgData name="Анастасия Сукнева" userId="aec73c3b8f96c2ea" providerId="LiveId" clId="{E1A1FE01-8861-4397-A25C-E1CD604BF135}" dt="2022-06-08T19:30:44.299" v="983"/>
        <pc:sldMkLst>
          <pc:docMk/>
          <pc:sldMk cId="2039928908" sldId="257"/>
        </pc:sldMkLst>
        <pc:spChg chg="add mod">
          <ac:chgData name="Анастасия Сукнева" userId="aec73c3b8f96c2ea" providerId="LiveId" clId="{E1A1FE01-8861-4397-A25C-E1CD604BF135}" dt="2022-06-08T18:01:59.242" v="598" actId="1076"/>
          <ac:spMkLst>
            <pc:docMk/>
            <pc:sldMk cId="2039928908" sldId="257"/>
            <ac:spMk id="2" creationId="{3D7F6951-9A83-ABCD-86EA-D49BA9646E4E}"/>
          </ac:spMkLst>
        </pc:spChg>
        <pc:spChg chg="add mod">
          <ac:chgData name="Анастасия Сукнева" userId="aec73c3b8f96c2ea" providerId="LiveId" clId="{E1A1FE01-8861-4397-A25C-E1CD604BF135}" dt="2022-06-08T18:01:56.034" v="597" actId="1076"/>
          <ac:spMkLst>
            <pc:docMk/>
            <pc:sldMk cId="2039928908" sldId="257"/>
            <ac:spMk id="7" creationId="{A56F80F6-3039-D3B0-474B-1F05F8C6FB6E}"/>
          </ac:spMkLst>
        </pc:spChg>
        <pc:spChg chg="add">
          <ac:chgData name="Анастасия Сукнева" userId="aec73c3b8f96c2ea" providerId="LiveId" clId="{E1A1FE01-8861-4397-A25C-E1CD604BF135}" dt="2022-06-08T17:59:08.775" v="549" actId="26606"/>
          <ac:spMkLst>
            <pc:docMk/>
            <pc:sldMk cId="2039928908" sldId="257"/>
            <ac:spMk id="2054" creationId="{2E614F1C-2D93-42D0-B229-768199449923}"/>
          </ac:spMkLst>
        </pc:spChg>
        <pc:spChg chg="add del">
          <ac:chgData name="Анастасия Сукнева" userId="aec73c3b8f96c2ea" providerId="LiveId" clId="{E1A1FE01-8861-4397-A25C-E1CD604BF135}" dt="2022-06-08T17:58:27.339" v="517" actId="26606"/>
          <ac:spMkLst>
            <pc:docMk/>
            <pc:sldMk cId="2039928908" sldId="257"/>
            <ac:spMk id="2057" creationId="{42A4FC2C-047E-45A5-965D-8E1E3BF09BC6}"/>
          </ac:spMkLst>
        </pc:spChg>
        <pc:picChg chg="add del">
          <ac:chgData name="Анастасия Сукнева" userId="aec73c3b8f96c2ea" providerId="LiveId" clId="{E1A1FE01-8861-4397-A25C-E1CD604BF135}" dt="2022-06-08T17:57:54.897" v="514" actId="478"/>
          <ac:picMkLst>
            <pc:docMk/>
            <pc:sldMk cId="2039928908" sldId="257"/>
            <ac:picMk id="2050" creationId="{6A959EBF-C828-D73F-28AB-8842CB00FF7E}"/>
          </ac:picMkLst>
        </pc:picChg>
        <pc:picChg chg="add mod ord">
          <ac:chgData name="Анастасия Сукнева" userId="aec73c3b8f96c2ea" providerId="LiveId" clId="{E1A1FE01-8861-4397-A25C-E1CD604BF135}" dt="2022-06-08T17:59:08.775" v="549" actId="26606"/>
          <ac:picMkLst>
            <pc:docMk/>
            <pc:sldMk cId="2039928908" sldId="257"/>
            <ac:picMk id="2052" creationId="{C2363EBB-918D-FCA8-C2BA-9B019A1B1D4E}"/>
          </ac:picMkLst>
        </pc:picChg>
      </pc:sldChg>
      <pc:sldChg chg="add del">
        <pc:chgData name="Анастасия Сукнева" userId="aec73c3b8f96c2ea" providerId="LiveId" clId="{E1A1FE01-8861-4397-A25C-E1CD604BF135}" dt="2022-06-08T17:53:45.362" v="511" actId="2696"/>
        <pc:sldMkLst>
          <pc:docMk/>
          <pc:sldMk cId="3718400878" sldId="257"/>
        </pc:sldMkLst>
      </pc:sldChg>
      <pc:sldChg chg="add del">
        <pc:chgData name="Анастасия Сукнева" userId="aec73c3b8f96c2ea" providerId="LiveId" clId="{E1A1FE01-8861-4397-A25C-E1CD604BF135}" dt="2022-06-08T17:53:43.820" v="510" actId="2696"/>
        <pc:sldMkLst>
          <pc:docMk/>
          <pc:sldMk cId="1634862322" sldId="258"/>
        </pc:sldMkLst>
      </pc:sldChg>
      <pc:sldChg chg="addSp modSp new mod modAnim">
        <pc:chgData name="Анастасия Сукнева" userId="aec73c3b8f96c2ea" providerId="LiveId" clId="{E1A1FE01-8861-4397-A25C-E1CD604BF135}" dt="2022-06-08T18:04:19.829" v="639"/>
        <pc:sldMkLst>
          <pc:docMk/>
          <pc:sldMk cId="2009413345" sldId="258"/>
        </pc:sldMkLst>
        <pc:spChg chg="add mod">
          <ac:chgData name="Анастасия Сукнева" userId="aec73c3b8f96c2ea" providerId="LiveId" clId="{E1A1FE01-8861-4397-A25C-E1CD604BF135}" dt="2022-06-08T18:03:58.760" v="635" actId="20577"/>
          <ac:spMkLst>
            <pc:docMk/>
            <pc:sldMk cId="2009413345" sldId="258"/>
            <ac:spMk id="3" creationId="{13A51162-0387-F603-71D0-92913CC83748}"/>
          </ac:spMkLst>
        </pc:spChg>
      </pc:sldChg>
      <pc:sldChg chg="addSp modSp new mod modAnim">
        <pc:chgData name="Анастасия Сукнева" userId="aec73c3b8f96c2ea" providerId="LiveId" clId="{E1A1FE01-8861-4397-A25C-E1CD604BF135}" dt="2022-06-08T18:06:41.255" v="682"/>
        <pc:sldMkLst>
          <pc:docMk/>
          <pc:sldMk cId="4194753040" sldId="259"/>
        </pc:sldMkLst>
        <pc:spChg chg="add mod">
          <ac:chgData name="Анастасия Сукнева" userId="aec73c3b8f96c2ea" providerId="LiveId" clId="{E1A1FE01-8861-4397-A25C-E1CD604BF135}" dt="2022-06-08T18:05:06.184" v="669" actId="1076"/>
          <ac:spMkLst>
            <pc:docMk/>
            <pc:sldMk cId="4194753040" sldId="259"/>
            <ac:spMk id="2" creationId="{7C3AEBC8-1319-A093-1E96-184D55EEDA0C}"/>
          </ac:spMkLst>
        </pc:spChg>
        <pc:picChg chg="add mod">
          <ac:chgData name="Анастасия Сукнева" userId="aec73c3b8f96c2ea" providerId="LiveId" clId="{E1A1FE01-8861-4397-A25C-E1CD604BF135}" dt="2022-06-08T18:06:32.943" v="679" actId="962"/>
          <ac:picMkLst>
            <pc:docMk/>
            <pc:sldMk cId="4194753040" sldId="259"/>
            <ac:picMk id="4" creationId="{FB9EE963-54F3-B1D0-4BDF-5F22940B3FAC}"/>
          </ac:picMkLst>
        </pc:picChg>
      </pc:sldChg>
      <pc:sldChg chg="addSp delSp modSp new modAnim">
        <pc:chgData name="Анастасия Сукнева" userId="aec73c3b8f96c2ea" providerId="LiveId" clId="{E1A1FE01-8861-4397-A25C-E1CD604BF135}" dt="2022-06-08T18:12:11.705" v="696" actId="1076"/>
        <pc:sldMkLst>
          <pc:docMk/>
          <pc:sldMk cId="4224693636" sldId="260"/>
        </pc:sldMkLst>
        <pc:picChg chg="add del">
          <ac:chgData name="Анастасия Сукнева" userId="aec73c3b8f96c2ea" providerId="LiveId" clId="{E1A1FE01-8861-4397-A25C-E1CD604BF135}" dt="2022-06-08T18:09:04.597" v="685" actId="478"/>
          <ac:picMkLst>
            <pc:docMk/>
            <pc:sldMk cId="4224693636" sldId="260"/>
            <ac:picMk id="3074" creationId="{80100E63-13B1-C9D2-04F6-D0918112512E}"/>
          </ac:picMkLst>
        </pc:picChg>
        <pc:picChg chg="add">
          <ac:chgData name="Анастасия Сукнева" userId="aec73c3b8f96c2ea" providerId="LiveId" clId="{E1A1FE01-8861-4397-A25C-E1CD604BF135}" dt="2022-06-08T18:09:17.879" v="686"/>
          <ac:picMkLst>
            <pc:docMk/>
            <pc:sldMk cId="4224693636" sldId="260"/>
            <ac:picMk id="3076" creationId="{6781D6FD-417F-AFE7-1004-507DC89CCE79}"/>
          </ac:picMkLst>
        </pc:picChg>
        <pc:picChg chg="add">
          <ac:chgData name="Анастасия Сукнева" userId="aec73c3b8f96c2ea" providerId="LiveId" clId="{E1A1FE01-8861-4397-A25C-E1CD604BF135}" dt="2022-06-08T18:10:37.412" v="690"/>
          <ac:picMkLst>
            <pc:docMk/>
            <pc:sldMk cId="4224693636" sldId="260"/>
            <ac:picMk id="3078" creationId="{902D4D9B-7807-19AB-1C57-1BC3BABA54AE}"/>
          </ac:picMkLst>
        </pc:picChg>
        <pc:picChg chg="add mod">
          <ac:chgData name="Анастасия Сукнева" userId="aec73c3b8f96c2ea" providerId="LiveId" clId="{E1A1FE01-8861-4397-A25C-E1CD604BF135}" dt="2022-06-08T18:12:11.705" v="696" actId="1076"/>
          <ac:picMkLst>
            <pc:docMk/>
            <pc:sldMk cId="4224693636" sldId="260"/>
            <ac:picMk id="3080" creationId="{3BCD2700-FFE2-6456-6B02-7230D80B7033}"/>
          </ac:picMkLst>
        </pc:picChg>
      </pc:sldChg>
      <pc:sldChg chg="addSp modSp new del mod setBg modAnim">
        <pc:chgData name="Анастасия Сукнева" userId="aec73c3b8f96c2ea" providerId="LiveId" clId="{E1A1FE01-8861-4397-A25C-E1CD604BF135}" dt="2022-06-08T18:23:18.245" v="737" actId="2696"/>
        <pc:sldMkLst>
          <pc:docMk/>
          <pc:sldMk cId="4096579370" sldId="261"/>
        </pc:sldMkLst>
        <pc:spChg chg="add mod ord">
          <ac:chgData name="Анастасия Сукнева" userId="aec73c3b8f96c2ea" providerId="LiveId" clId="{E1A1FE01-8861-4397-A25C-E1CD604BF135}" dt="2022-06-08T18:22:00.384" v="734" actId="1076"/>
          <ac:spMkLst>
            <pc:docMk/>
            <pc:sldMk cId="4096579370" sldId="261"/>
            <ac:spMk id="2" creationId="{CF30E3B6-7541-8E2F-D69E-70442A2440AC}"/>
          </ac:spMkLst>
        </pc:spChg>
        <pc:spChg chg="add">
          <ac:chgData name="Анастасия Сукнева" userId="aec73c3b8f96c2ea" providerId="LiveId" clId="{E1A1FE01-8861-4397-A25C-E1CD604BF135}" dt="2022-06-08T18:19:49.713" v="725" actId="26606"/>
          <ac:spMkLst>
            <pc:docMk/>
            <pc:sldMk cId="4096579370" sldId="261"/>
            <ac:spMk id="4103" creationId="{C1DD1A8A-57D5-4A81-AD04-532B043C5611}"/>
          </ac:spMkLst>
        </pc:spChg>
        <pc:spChg chg="add">
          <ac:chgData name="Анастасия Сукнева" userId="aec73c3b8f96c2ea" providerId="LiveId" clId="{E1A1FE01-8861-4397-A25C-E1CD604BF135}" dt="2022-06-08T18:19:49.713" v="725" actId="26606"/>
          <ac:spMkLst>
            <pc:docMk/>
            <pc:sldMk cId="4096579370" sldId="261"/>
            <ac:spMk id="4105" creationId="{007891EC-4501-44ED-A8C8-B11B6DB767AB}"/>
          </ac:spMkLst>
        </pc:spChg>
        <pc:picChg chg="add mod">
          <ac:chgData name="Анастасия Сукнева" userId="aec73c3b8f96c2ea" providerId="LiveId" clId="{E1A1FE01-8861-4397-A25C-E1CD604BF135}" dt="2022-06-08T18:22:00.959" v="735" actId="1076"/>
          <ac:picMkLst>
            <pc:docMk/>
            <pc:sldMk cId="4096579370" sldId="261"/>
            <ac:picMk id="4098" creationId="{79C679E7-D7B9-4073-6F79-0ACEE23AE087}"/>
          </ac:picMkLst>
        </pc:picChg>
      </pc:sldChg>
      <pc:sldChg chg="addSp delSp modSp new mod setBg modAnim">
        <pc:chgData name="Анастасия Сукнева" userId="aec73c3b8f96c2ea" providerId="LiveId" clId="{E1A1FE01-8861-4397-A25C-E1CD604BF135}" dt="2022-06-08T19:48:32.318" v="1314" actId="1076"/>
        <pc:sldMkLst>
          <pc:docMk/>
          <pc:sldMk cId="2765793482" sldId="262"/>
        </pc:sldMkLst>
        <pc:spChg chg="add mod ord">
          <ac:chgData name="Анастасия Сукнева" userId="aec73c3b8f96c2ea" providerId="LiveId" clId="{E1A1FE01-8861-4397-A25C-E1CD604BF135}" dt="2022-06-08T19:48:32.318" v="1314" actId="1076"/>
          <ac:spMkLst>
            <pc:docMk/>
            <pc:sldMk cId="2765793482" sldId="262"/>
            <ac:spMk id="2" creationId="{AF4FD140-7E5C-7D74-8AD5-6DBEE8186B98}"/>
          </ac:spMkLst>
        </pc:spChg>
        <pc:spChg chg="add del">
          <ac:chgData name="Анастасия Сукнева" userId="aec73c3b8f96c2ea" providerId="LiveId" clId="{E1A1FE01-8861-4397-A25C-E1CD604BF135}" dt="2022-06-08T18:23:37.007" v="740" actId="26606"/>
          <ac:spMkLst>
            <pc:docMk/>
            <pc:sldMk cId="2765793482" sldId="262"/>
            <ac:spMk id="5127" creationId="{42A4FC2C-047E-45A5-965D-8E1E3BF09BC6}"/>
          </ac:spMkLst>
        </pc:spChg>
        <pc:spChg chg="add del">
          <ac:chgData name="Анастасия Сукнева" userId="aec73c3b8f96c2ea" providerId="LiveId" clId="{E1A1FE01-8861-4397-A25C-E1CD604BF135}" dt="2022-06-08T18:26:21.228" v="775" actId="26606"/>
          <ac:spMkLst>
            <pc:docMk/>
            <pc:sldMk cId="2765793482" sldId="262"/>
            <ac:spMk id="5129" creationId="{37C89E4B-3C9F-44B9-8B86-D9E3D112D8EC}"/>
          </ac:spMkLst>
        </pc:spChg>
        <pc:picChg chg="add del mod">
          <ac:chgData name="Анастасия Сукнева" userId="aec73c3b8f96c2ea" providerId="LiveId" clId="{E1A1FE01-8861-4397-A25C-E1CD604BF135}" dt="2022-06-08T18:23:41.023" v="743" actId="478"/>
          <ac:picMkLst>
            <pc:docMk/>
            <pc:sldMk cId="2765793482" sldId="262"/>
            <ac:picMk id="5122" creationId="{F6F49019-39C3-60BB-57E6-24156FB5B882}"/>
          </ac:picMkLst>
        </pc:picChg>
        <pc:picChg chg="add mod">
          <ac:chgData name="Анастасия Сукнева" userId="aec73c3b8f96c2ea" providerId="LiveId" clId="{E1A1FE01-8861-4397-A25C-E1CD604BF135}" dt="2022-06-08T18:27:18.533" v="794" actId="1076"/>
          <ac:picMkLst>
            <pc:docMk/>
            <pc:sldMk cId="2765793482" sldId="262"/>
            <ac:picMk id="5124" creationId="{EFDB8EA7-C277-03EA-D5D9-EBDF9855AE4C}"/>
          </ac:picMkLst>
        </pc:picChg>
        <pc:cxnChg chg="add del">
          <ac:chgData name="Анастасия Сукнева" userId="aec73c3b8f96c2ea" providerId="LiveId" clId="{E1A1FE01-8861-4397-A25C-E1CD604BF135}" dt="2022-06-08T18:26:21.228" v="775" actId="26606"/>
          <ac:cxnSpMkLst>
            <pc:docMk/>
            <pc:sldMk cId="2765793482" sldId="262"/>
            <ac:cxnSpMk id="5131" creationId="{AA2EAA10-076F-46BD-8F0F-B9A2FB77A85C}"/>
          </ac:cxnSpMkLst>
        </pc:cxnChg>
        <pc:cxnChg chg="add del">
          <ac:chgData name="Анастасия Сукнева" userId="aec73c3b8f96c2ea" providerId="LiveId" clId="{E1A1FE01-8861-4397-A25C-E1CD604BF135}" dt="2022-06-08T18:26:21.228" v="775" actId="26606"/>
          <ac:cxnSpMkLst>
            <pc:docMk/>
            <pc:sldMk cId="2765793482" sldId="262"/>
            <ac:cxnSpMk id="5133" creationId="{D891E407-403B-4764-86C9-33A56D3BCAA3}"/>
          </ac:cxnSpMkLst>
        </pc:cxnChg>
      </pc:sldChg>
      <pc:sldChg chg="addSp delSp modSp new modAnim">
        <pc:chgData name="Анастасия Сукнева" userId="aec73c3b8f96c2ea" providerId="LiveId" clId="{E1A1FE01-8861-4397-A25C-E1CD604BF135}" dt="2022-06-08T18:37:07.477" v="826"/>
        <pc:sldMkLst>
          <pc:docMk/>
          <pc:sldMk cId="3832959452" sldId="263"/>
        </pc:sldMkLst>
        <pc:picChg chg="add mod">
          <ac:chgData name="Анастасия Сукнева" userId="aec73c3b8f96c2ea" providerId="LiveId" clId="{E1A1FE01-8861-4397-A25C-E1CD604BF135}" dt="2022-06-08T18:34:34.699" v="815" actId="1076"/>
          <ac:picMkLst>
            <pc:docMk/>
            <pc:sldMk cId="3832959452" sldId="263"/>
            <ac:picMk id="6146" creationId="{00135490-2A98-AF8D-7042-CF76FC652C77}"/>
          </ac:picMkLst>
        </pc:picChg>
        <pc:picChg chg="add del mod">
          <ac:chgData name="Анастасия Сукнева" userId="aec73c3b8f96c2ea" providerId="LiveId" clId="{E1A1FE01-8861-4397-A25C-E1CD604BF135}" dt="2022-06-08T18:32:55.524" v="810" actId="478"/>
          <ac:picMkLst>
            <pc:docMk/>
            <pc:sldMk cId="3832959452" sldId="263"/>
            <ac:picMk id="6148" creationId="{F15D7EE0-4846-1A88-ED20-4E9616505B23}"/>
          </ac:picMkLst>
        </pc:picChg>
        <pc:picChg chg="add del mod">
          <ac:chgData name="Анастасия Сукнева" userId="aec73c3b8f96c2ea" providerId="LiveId" clId="{E1A1FE01-8861-4397-A25C-E1CD604BF135}" dt="2022-06-08T18:34:40.894" v="817" actId="478"/>
          <ac:picMkLst>
            <pc:docMk/>
            <pc:sldMk cId="3832959452" sldId="263"/>
            <ac:picMk id="6150" creationId="{6A8C329A-2FA5-2B64-5DCE-D1FC87B9F7BA}"/>
          </ac:picMkLst>
        </pc:picChg>
        <pc:picChg chg="add mod">
          <ac:chgData name="Анастасия Сукнева" userId="aec73c3b8f96c2ea" providerId="LiveId" clId="{E1A1FE01-8861-4397-A25C-E1CD604BF135}" dt="2022-06-08T18:35:24.079" v="820" actId="14100"/>
          <ac:picMkLst>
            <pc:docMk/>
            <pc:sldMk cId="3832959452" sldId="263"/>
            <ac:picMk id="6152" creationId="{5709A405-53CB-483B-4821-3299004AEDDC}"/>
          </ac:picMkLst>
        </pc:picChg>
        <pc:picChg chg="add del mod">
          <ac:chgData name="Анастасия Сукнева" userId="aec73c3b8f96c2ea" providerId="LiveId" clId="{E1A1FE01-8861-4397-A25C-E1CD604BF135}" dt="2022-06-08T18:36:15.694" v="823" actId="478"/>
          <ac:picMkLst>
            <pc:docMk/>
            <pc:sldMk cId="3832959452" sldId="263"/>
            <ac:picMk id="6154" creationId="{7B1C80B0-8B8A-90FD-9DEF-529B0D0D31E0}"/>
          </ac:picMkLst>
        </pc:picChg>
        <pc:picChg chg="add mod">
          <ac:chgData name="Анастасия Сукнева" userId="aec73c3b8f96c2ea" providerId="LiveId" clId="{E1A1FE01-8861-4397-A25C-E1CD604BF135}" dt="2022-06-08T18:36:53.701" v="825" actId="1076"/>
          <ac:picMkLst>
            <pc:docMk/>
            <pc:sldMk cId="3832959452" sldId="263"/>
            <ac:picMk id="6156" creationId="{8979DF25-2D07-BF44-F0D4-A2529CBA7348}"/>
          </ac:picMkLst>
        </pc:picChg>
      </pc:sldChg>
      <pc:sldChg chg="addSp delSp modSp new mod modAnim">
        <pc:chgData name="Анастасия Сукнева" userId="aec73c3b8f96c2ea" providerId="LiveId" clId="{E1A1FE01-8861-4397-A25C-E1CD604BF135}" dt="2022-06-08T19:49:02.673" v="1320" actId="14100"/>
        <pc:sldMkLst>
          <pc:docMk/>
          <pc:sldMk cId="1793131491" sldId="264"/>
        </pc:sldMkLst>
        <pc:spChg chg="add mod">
          <ac:chgData name="Анастасия Сукнева" userId="aec73c3b8f96c2ea" providerId="LiveId" clId="{E1A1FE01-8861-4397-A25C-E1CD604BF135}" dt="2022-06-08T18:38:51.089" v="857" actId="1076"/>
          <ac:spMkLst>
            <pc:docMk/>
            <pc:sldMk cId="1793131491" sldId="264"/>
            <ac:spMk id="2" creationId="{97B879AF-083B-8755-608A-1CFAD9F12FA0}"/>
          </ac:spMkLst>
        </pc:spChg>
        <pc:picChg chg="add mod">
          <ac:chgData name="Анастасия Сукнева" userId="aec73c3b8f96c2ea" providerId="LiveId" clId="{E1A1FE01-8861-4397-A25C-E1CD604BF135}" dt="2022-06-08T18:44:10.613" v="910" actId="14100"/>
          <ac:picMkLst>
            <pc:docMk/>
            <pc:sldMk cId="1793131491" sldId="264"/>
            <ac:picMk id="7170" creationId="{F2E3ED94-6163-635A-F922-C4B9961FE784}"/>
          </ac:picMkLst>
        </pc:picChg>
        <pc:picChg chg="add mod">
          <ac:chgData name="Анастасия Сукнева" userId="aec73c3b8f96c2ea" providerId="LiveId" clId="{E1A1FE01-8861-4397-A25C-E1CD604BF135}" dt="2022-06-08T19:49:02.673" v="1320" actId="14100"/>
          <ac:picMkLst>
            <pc:docMk/>
            <pc:sldMk cId="1793131491" sldId="264"/>
            <ac:picMk id="7172" creationId="{37E7AC0A-E9B9-7457-4D07-AA0A1CC8F454}"/>
          </ac:picMkLst>
        </pc:picChg>
        <pc:picChg chg="add del mod">
          <ac:chgData name="Анастасия Сукнева" userId="aec73c3b8f96c2ea" providerId="LiveId" clId="{E1A1FE01-8861-4397-A25C-E1CD604BF135}" dt="2022-06-08T18:44:06.754" v="904"/>
          <ac:picMkLst>
            <pc:docMk/>
            <pc:sldMk cId="1793131491" sldId="264"/>
            <ac:picMk id="7174" creationId="{8D303E85-F1E8-F7B1-18F9-6922B6F84586}"/>
          </ac:picMkLst>
        </pc:picChg>
      </pc:sldChg>
      <pc:sldChg chg="modSp add mod ord setBg">
        <pc:chgData name="Анастасия Сукнева" userId="aec73c3b8f96c2ea" providerId="LiveId" clId="{E1A1FE01-8861-4397-A25C-E1CD604BF135}" dt="2022-06-08T19:48:41.118" v="1315" actId="1076"/>
        <pc:sldMkLst>
          <pc:docMk/>
          <pc:sldMk cId="2768270963" sldId="265"/>
        </pc:sldMkLst>
        <pc:spChg chg="mod">
          <ac:chgData name="Анастасия Сукнева" userId="aec73c3b8f96c2ea" providerId="LiveId" clId="{E1A1FE01-8861-4397-A25C-E1CD604BF135}" dt="2022-06-08T19:48:41.118" v="1315" actId="1076"/>
          <ac:spMkLst>
            <pc:docMk/>
            <pc:sldMk cId="2768270963" sldId="265"/>
            <ac:spMk id="2" creationId="{AF4FD140-7E5C-7D74-8AD5-6DBEE8186B98}"/>
          </ac:spMkLst>
        </pc:spChg>
      </pc:sldChg>
      <pc:sldChg chg="addSp modSp new">
        <pc:chgData name="Анастасия Сукнева" userId="aec73c3b8f96c2ea" providerId="LiveId" clId="{E1A1FE01-8861-4397-A25C-E1CD604BF135}" dt="2022-06-08T19:49:16.471" v="1323" actId="1076"/>
        <pc:sldMkLst>
          <pc:docMk/>
          <pc:sldMk cId="42398485" sldId="266"/>
        </pc:sldMkLst>
        <pc:picChg chg="add mod">
          <ac:chgData name="Анастасия Сукнева" userId="aec73c3b8f96c2ea" providerId="LiveId" clId="{E1A1FE01-8861-4397-A25C-E1CD604BF135}" dt="2022-06-08T19:49:16.471" v="1323" actId="1076"/>
          <ac:picMkLst>
            <pc:docMk/>
            <pc:sldMk cId="42398485" sldId="266"/>
            <ac:picMk id="8194" creationId="{58A136F7-D491-337F-F437-6782F67CBF06}"/>
          </ac:picMkLst>
        </pc:picChg>
      </pc:sldChg>
      <pc:sldChg chg="addSp modSp new mod modAnim">
        <pc:chgData name="Анастасия Сукнева" userId="aec73c3b8f96c2ea" providerId="LiveId" clId="{E1A1FE01-8861-4397-A25C-E1CD604BF135}" dt="2022-06-08T19:49:27.084" v="1325" actId="1076"/>
        <pc:sldMkLst>
          <pc:docMk/>
          <pc:sldMk cId="23792140" sldId="267"/>
        </pc:sldMkLst>
        <pc:picChg chg="add mod">
          <ac:chgData name="Анастасия Сукнева" userId="aec73c3b8f96c2ea" providerId="LiveId" clId="{E1A1FE01-8861-4397-A25C-E1CD604BF135}" dt="2022-06-08T19:49:27.084" v="1325" actId="1076"/>
          <ac:picMkLst>
            <pc:docMk/>
            <pc:sldMk cId="23792140" sldId="267"/>
            <ac:picMk id="2" creationId="{6B52DA3F-3C6B-9330-245F-C1FEF22FA464}"/>
          </ac:picMkLst>
        </pc:picChg>
      </pc:sldChg>
      <pc:sldChg chg="addSp delSp modSp new mod modAnim">
        <pc:chgData name="Анастасия Сукнева" userId="aec73c3b8f96c2ea" providerId="LiveId" clId="{E1A1FE01-8861-4397-A25C-E1CD604BF135}" dt="2022-06-08T19:12:11.112" v="972"/>
        <pc:sldMkLst>
          <pc:docMk/>
          <pc:sldMk cId="1604156656" sldId="268"/>
        </pc:sldMkLst>
        <pc:spChg chg="add mod">
          <ac:chgData name="Анастасия Сукнева" userId="aec73c3b8f96c2ea" providerId="LiveId" clId="{E1A1FE01-8861-4397-A25C-E1CD604BF135}" dt="2022-06-08T19:06:23.524" v="940" actId="1076"/>
          <ac:spMkLst>
            <pc:docMk/>
            <pc:sldMk cId="1604156656" sldId="268"/>
            <ac:spMk id="2" creationId="{76FCF137-092E-BDD2-9B9A-E23A8327CDE0}"/>
          </ac:spMkLst>
        </pc:spChg>
        <pc:picChg chg="add mod">
          <ac:chgData name="Анастасия Сукнева" userId="aec73c3b8f96c2ea" providerId="LiveId" clId="{E1A1FE01-8861-4397-A25C-E1CD604BF135}" dt="2022-06-08T19:11:39.586" v="965" actId="1076"/>
          <ac:picMkLst>
            <pc:docMk/>
            <pc:sldMk cId="1604156656" sldId="268"/>
            <ac:picMk id="9218" creationId="{3524AE06-4F75-83A3-18EA-6B145A0E2C0F}"/>
          </ac:picMkLst>
        </pc:picChg>
        <pc:picChg chg="add del mod">
          <ac:chgData name="Анастасия Сукнева" userId="aec73c3b8f96c2ea" providerId="LiveId" clId="{E1A1FE01-8861-4397-A25C-E1CD604BF135}" dt="2022-06-08T19:11:44.748" v="967" actId="14100"/>
          <ac:picMkLst>
            <pc:docMk/>
            <pc:sldMk cId="1604156656" sldId="268"/>
            <ac:picMk id="9220" creationId="{7D7361EF-8485-AA27-E829-607585E855CB}"/>
          </ac:picMkLst>
        </pc:picChg>
        <pc:picChg chg="add del mod">
          <ac:chgData name="Анастасия Сукнева" userId="aec73c3b8f96c2ea" providerId="LiveId" clId="{E1A1FE01-8861-4397-A25C-E1CD604BF135}" dt="2022-06-08T19:11:52.860" v="970" actId="1076"/>
          <ac:picMkLst>
            <pc:docMk/>
            <pc:sldMk cId="1604156656" sldId="268"/>
            <ac:picMk id="9222" creationId="{DF190041-3F57-6904-ECAF-847927DD6D20}"/>
          </ac:picMkLst>
        </pc:picChg>
      </pc:sldChg>
      <pc:sldChg chg="addSp modSp new mod modAnim">
        <pc:chgData name="Анастасия Сукнева" userId="aec73c3b8f96c2ea" providerId="LiveId" clId="{E1A1FE01-8861-4397-A25C-E1CD604BF135}" dt="2022-06-08T19:24:52.142" v="977" actId="1076"/>
        <pc:sldMkLst>
          <pc:docMk/>
          <pc:sldMk cId="1289500961" sldId="269"/>
        </pc:sldMkLst>
        <pc:picChg chg="add mod">
          <ac:chgData name="Анастасия Сукнева" userId="aec73c3b8f96c2ea" providerId="LiveId" clId="{E1A1FE01-8861-4397-A25C-E1CD604BF135}" dt="2022-06-08T19:24:52.142" v="977" actId="1076"/>
          <ac:picMkLst>
            <pc:docMk/>
            <pc:sldMk cId="1289500961" sldId="269"/>
            <ac:picMk id="2" creationId="{02C463BB-2D17-8343-616E-89580E42BA2A}"/>
          </ac:picMkLst>
        </pc:picChg>
      </pc:sldChg>
      <pc:sldChg chg="addSp new setBg">
        <pc:chgData name="Анастасия Сукнева" userId="aec73c3b8f96c2ea" providerId="LiveId" clId="{E1A1FE01-8861-4397-A25C-E1CD604BF135}" dt="2022-06-08T19:31:13.228" v="988"/>
        <pc:sldMkLst>
          <pc:docMk/>
          <pc:sldMk cId="586853066" sldId="270"/>
        </pc:sldMkLst>
        <pc:picChg chg="add">
          <ac:chgData name="Анастасия Сукнева" userId="aec73c3b8f96c2ea" providerId="LiveId" clId="{E1A1FE01-8861-4397-A25C-E1CD604BF135}" dt="2022-06-08T19:28:19.422" v="979"/>
          <ac:picMkLst>
            <pc:docMk/>
            <pc:sldMk cId="586853066" sldId="270"/>
            <ac:picMk id="10242" creationId="{36C94BFD-0450-296C-13E6-F83D13F8F4F8}"/>
          </ac:picMkLst>
        </pc:picChg>
      </pc:sldChg>
      <pc:sldChg chg="addSp delSp modSp new mod setBg modAnim">
        <pc:chgData name="Анастасия Сукнева" userId="aec73c3b8f96c2ea" providerId="LiveId" clId="{E1A1FE01-8861-4397-A25C-E1CD604BF135}" dt="2022-06-08T19:38:22.571" v="1235"/>
        <pc:sldMkLst>
          <pc:docMk/>
          <pc:sldMk cId="2403645439" sldId="271"/>
        </pc:sldMkLst>
        <pc:spChg chg="add mod">
          <ac:chgData name="Анастасия Сукнева" userId="aec73c3b8f96c2ea" providerId="LiveId" clId="{E1A1FE01-8861-4397-A25C-E1CD604BF135}" dt="2022-06-08T19:35:24.068" v="1211" actId="1076"/>
          <ac:spMkLst>
            <pc:docMk/>
            <pc:sldMk cId="2403645439" sldId="271"/>
            <ac:spMk id="2" creationId="{E7B02B4F-BADD-3AEE-0875-9710EACBAA2A}"/>
          </ac:spMkLst>
        </pc:spChg>
        <pc:picChg chg="add mod">
          <ac:chgData name="Анастасия Сукнева" userId="aec73c3b8f96c2ea" providerId="LiveId" clId="{E1A1FE01-8861-4397-A25C-E1CD604BF135}" dt="2022-06-08T19:38:02.380" v="1231" actId="1076"/>
          <ac:picMkLst>
            <pc:docMk/>
            <pc:sldMk cId="2403645439" sldId="271"/>
            <ac:picMk id="11266" creationId="{E4AD2BD3-9A18-A40A-1E37-92DCFC8A8C75}"/>
          </ac:picMkLst>
        </pc:picChg>
        <pc:picChg chg="add del">
          <ac:chgData name="Анастасия Сукнева" userId="aec73c3b8f96c2ea" providerId="LiveId" clId="{E1A1FE01-8861-4397-A25C-E1CD604BF135}" dt="2022-06-08T19:37:07.305" v="1217" actId="478"/>
          <ac:picMkLst>
            <pc:docMk/>
            <pc:sldMk cId="2403645439" sldId="271"/>
            <ac:picMk id="11268" creationId="{05B96753-5DAB-E19A-D810-1C36098538BB}"/>
          </ac:picMkLst>
        </pc:picChg>
        <pc:picChg chg="add mod">
          <ac:chgData name="Анастасия Сукнева" userId="aec73c3b8f96c2ea" providerId="LiveId" clId="{E1A1FE01-8861-4397-A25C-E1CD604BF135}" dt="2022-06-08T19:38:04.016" v="1232" actId="1076"/>
          <ac:picMkLst>
            <pc:docMk/>
            <pc:sldMk cId="2403645439" sldId="271"/>
            <ac:picMk id="11270" creationId="{885F21FA-CE45-A8A0-D6A6-11E54057C504}"/>
          </ac:picMkLst>
        </pc:picChg>
      </pc:sldChg>
      <pc:sldChg chg="addSp modSp new mod modAnim">
        <pc:chgData name="Анастасия Сукнева" userId="aec73c3b8f96c2ea" providerId="LiveId" clId="{E1A1FE01-8861-4397-A25C-E1CD604BF135}" dt="2022-06-08T19:40:15.672" v="1262"/>
        <pc:sldMkLst>
          <pc:docMk/>
          <pc:sldMk cId="3908307415" sldId="272"/>
        </pc:sldMkLst>
        <pc:spChg chg="add mod">
          <ac:chgData name="Анастасия Сукнева" userId="aec73c3b8f96c2ea" providerId="LiveId" clId="{E1A1FE01-8861-4397-A25C-E1CD604BF135}" dt="2022-06-08T19:39:57.983" v="1259" actId="1076"/>
          <ac:spMkLst>
            <pc:docMk/>
            <pc:sldMk cId="3908307415" sldId="272"/>
            <ac:spMk id="2" creationId="{228B6ACF-3895-A84B-F8C1-816315817DB1}"/>
          </ac:spMkLst>
        </pc:spChg>
        <pc:picChg chg="add mod">
          <ac:chgData name="Анастасия Сукнева" userId="aec73c3b8f96c2ea" providerId="LiveId" clId="{E1A1FE01-8861-4397-A25C-E1CD604BF135}" dt="2022-06-08T19:39:46.847" v="1257" actId="1076"/>
          <ac:picMkLst>
            <pc:docMk/>
            <pc:sldMk cId="3908307415" sldId="272"/>
            <ac:picMk id="12290" creationId="{5CECE5CA-D720-A177-7752-744592D083A1}"/>
          </ac:picMkLst>
        </pc:picChg>
      </pc:sldChg>
      <pc:sldChg chg="addSp modSp new mod setBg modAnim">
        <pc:chgData name="Анастасия Сукнева" userId="aec73c3b8f96c2ea" providerId="LiveId" clId="{E1A1FE01-8861-4397-A25C-E1CD604BF135}" dt="2022-06-08T19:41:18.827" v="1271"/>
        <pc:sldMkLst>
          <pc:docMk/>
          <pc:sldMk cId="3390052960" sldId="273"/>
        </pc:sldMkLst>
        <pc:spChg chg="add">
          <ac:chgData name="Анастасия Сукнева" userId="aec73c3b8f96c2ea" providerId="LiveId" clId="{E1A1FE01-8861-4397-A25C-E1CD604BF135}" dt="2022-06-08T19:41:09.130" v="1268" actId="26606"/>
          <ac:spMkLst>
            <pc:docMk/>
            <pc:sldMk cId="3390052960" sldId="273"/>
            <ac:spMk id="13319" creationId="{3B432D73-5C38-474F-AF96-A3228731BF36}"/>
          </ac:spMkLst>
        </pc:spChg>
        <pc:picChg chg="add mod">
          <ac:chgData name="Анастасия Сукнева" userId="aec73c3b8f96c2ea" providerId="LiveId" clId="{E1A1FE01-8861-4397-A25C-E1CD604BF135}" dt="2022-06-08T19:41:16.373" v="1270" actId="27614"/>
          <ac:picMkLst>
            <pc:docMk/>
            <pc:sldMk cId="3390052960" sldId="273"/>
            <ac:picMk id="13314" creationId="{0648A041-5F94-DD59-A981-9AC1793E30CA}"/>
          </ac:picMkLst>
        </pc:picChg>
      </pc:sldChg>
      <pc:sldChg chg="addSp delSp modSp new modAnim">
        <pc:chgData name="Анастасия Сукнева" userId="aec73c3b8f96c2ea" providerId="LiveId" clId="{E1A1FE01-8861-4397-A25C-E1CD604BF135}" dt="2022-06-08T19:44:13.647" v="1278"/>
        <pc:sldMkLst>
          <pc:docMk/>
          <pc:sldMk cId="48189124" sldId="274"/>
        </pc:sldMkLst>
        <pc:picChg chg="add del mod">
          <ac:chgData name="Анастасия Сукнева" userId="aec73c3b8f96c2ea" providerId="LiveId" clId="{E1A1FE01-8861-4397-A25C-E1CD604BF135}" dt="2022-06-08T19:42:46.054" v="1276" actId="478"/>
          <ac:picMkLst>
            <pc:docMk/>
            <pc:sldMk cId="48189124" sldId="274"/>
            <ac:picMk id="14338" creationId="{C2896E5A-7FC0-0AF7-00B5-872AA27995B3}"/>
          </ac:picMkLst>
        </pc:picChg>
        <pc:picChg chg="add">
          <ac:chgData name="Анастасия Сукнева" userId="aec73c3b8f96c2ea" providerId="LiveId" clId="{E1A1FE01-8861-4397-A25C-E1CD604BF135}" dt="2022-06-08T19:44:06.158" v="1277"/>
          <ac:picMkLst>
            <pc:docMk/>
            <pc:sldMk cId="48189124" sldId="274"/>
            <ac:picMk id="14340" creationId="{D1EC2DC9-E8AF-FEBC-66D0-0B2AE8C39D31}"/>
          </ac:picMkLst>
        </pc:picChg>
      </pc:sldChg>
      <pc:sldChg chg="addSp modSp new mod modAnim">
        <pc:chgData name="Анастасия Сукнева" userId="aec73c3b8f96c2ea" providerId="LiveId" clId="{E1A1FE01-8861-4397-A25C-E1CD604BF135}" dt="2022-06-08T19:48:01.765" v="1313" actId="1076"/>
        <pc:sldMkLst>
          <pc:docMk/>
          <pc:sldMk cId="3169938900" sldId="275"/>
        </pc:sldMkLst>
        <pc:spChg chg="add mod">
          <ac:chgData name="Анастасия Сукнева" userId="aec73c3b8f96c2ea" providerId="LiveId" clId="{E1A1FE01-8861-4397-A25C-E1CD604BF135}" dt="2022-06-08T19:47:58.770" v="1312" actId="1076"/>
          <ac:spMkLst>
            <pc:docMk/>
            <pc:sldMk cId="3169938900" sldId="275"/>
            <ac:spMk id="2" creationId="{C1E9EB32-291C-4707-8FD0-E8B9D97C9AAE}"/>
          </ac:spMkLst>
        </pc:spChg>
        <pc:picChg chg="add mod">
          <ac:chgData name="Анастасия Сукнева" userId="aec73c3b8f96c2ea" providerId="LiveId" clId="{E1A1FE01-8861-4397-A25C-E1CD604BF135}" dt="2022-06-08T19:48:01.765" v="1313" actId="1076"/>
          <ac:picMkLst>
            <pc:docMk/>
            <pc:sldMk cId="3169938900" sldId="275"/>
            <ac:picMk id="15362" creationId="{46CBE0D9-E9AA-0E3A-A52A-0B687613AB4E}"/>
          </ac:picMkLst>
        </pc:picChg>
      </pc:sldChg>
      <pc:sldMasterChg chg="setBg modSldLayout">
        <pc:chgData name="Анастасия Сукнева" userId="aec73c3b8f96c2ea" providerId="LiveId" clId="{E1A1FE01-8861-4397-A25C-E1CD604BF135}" dt="2022-06-08T19:35:06.645" v="1202"/>
        <pc:sldMasterMkLst>
          <pc:docMk/>
          <pc:sldMasterMk cId="1584465209" sldId="2147483648"/>
        </pc:sldMasterMkLst>
        <pc:sldLayoutChg chg="setBg">
          <pc:chgData name="Анастасия Сукнева" userId="aec73c3b8f96c2ea" providerId="LiveId" clId="{E1A1FE01-8861-4397-A25C-E1CD604BF135}" dt="2022-06-08T19:35:06.645" v="1202"/>
          <pc:sldLayoutMkLst>
            <pc:docMk/>
            <pc:sldMasterMk cId="1584465209" sldId="2147483648"/>
            <pc:sldLayoutMk cId="2256673294" sldId="2147483649"/>
          </pc:sldLayoutMkLst>
        </pc:sldLayoutChg>
        <pc:sldLayoutChg chg="setBg">
          <pc:chgData name="Анастасия Сукнева" userId="aec73c3b8f96c2ea" providerId="LiveId" clId="{E1A1FE01-8861-4397-A25C-E1CD604BF135}" dt="2022-06-08T19:35:06.645" v="1202"/>
          <pc:sldLayoutMkLst>
            <pc:docMk/>
            <pc:sldMasterMk cId="1584465209" sldId="2147483648"/>
            <pc:sldLayoutMk cId="786880684" sldId="2147483650"/>
          </pc:sldLayoutMkLst>
        </pc:sldLayoutChg>
        <pc:sldLayoutChg chg="setBg">
          <pc:chgData name="Анастасия Сукнева" userId="aec73c3b8f96c2ea" providerId="LiveId" clId="{E1A1FE01-8861-4397-A25C-E1CD604BF135}" dt="2022-06-08T19:35:06.645" v="1202"/>
          <pc:sldLayoutMkLst>
            <pc:docMk/>
            <pc:sldMasterMk cId="1584465209" sldId="2147483648"/>
            <pc:sldLayoutMk cId="1167078070" sldId="2147483651"/>
          </pc:sldLayoutMkLst>
        </pc:sldLayoutChg>
        <pc:sldLayoutChg chg="setBg">
          <pc:chgData name="Анастасия Сукнева" userId="aec73c3b8f96c2ea" providerId="LiveId" clId="{E1A1FE01-8861-4397-A25C-E1CD604BF135}" dt="2022-06-08T19:35:06.645" v="1202"/>
          <pc:sldLayoutMkLst>
            <pc:docMk/>
            <pc:sldMasterMk cId="1584465209" sldId="2147483648"/>
            <pc:sldLayoutMk cId="2964045479" sldId="2147483652"/>
          </pc:sldLayoutMkLst>
        </pc:sldLayoutChg>
        <pc:sldLayoutChg chg="setBg">
          <pc:chgData name="Анастасия Сукнева" userId="aec73c3b8f96c2ea" providerId="LiveId" clId="{E1A1FE01-8861-4397-A25C-E1CD604BF135}" dt="2022-06-08T19:35:06.645" v="1202"/>
          <pc:sldLayoutMkLst>
            <pc:docMk/>
            <pc:sldMasterMk cId="1584465209" sldId="2147483648"/>
            <pc:sldLayoutMk cId="955647959" sldId="2147483653"/>
          </pc:sldLayoutMkLst>
        </pc:sldLayoutChg>
        <pc:sldLayoutChg chg="setBg">
          <pc:chgData name="Анастасия Сукнева" userId="aec73c3b8f96c2ea" providerId="LiveId" clId="{E1A1FE01-8861-4397-A25C-E1CD604BF135}" dt="2022-06-08T19:35:06.645" v="1202"/>
          <pc:sldLayoutMkLst>
            <pc:docMk/>
            <pc:sldMasterMk cId="1584465209" sldId="2147483648"/>
            <pc:sldLayoutMk cId="539855196" sldId="2147483654"/>
          </pc:sldLayoutMkLst>
        </pc:sldLayoutChg>
        <pc:sldLayoutChg chg="setBg">
          <pc:chgData name="Анастасия Сукнева" userId="aec73c3b8f96c2ea" providerId="LiveId" clId="{E1A1FE01-8861-4397-A25C-E1CD604BF135}" dt="2022-06-08T19:35:06.645" v="1202"/>
          <pc:sldLayoutMkLst>
            <pc:docMk/>
            <pc:sldMasterMk cId="1584465209" sldId="2147483648"/>
            <pc:sldLayoutMk cId="1885761564" sldId="2147483655"/>
          </pc:sldLayoutMkLst>
        </pc:sldLayoutChg>
        <pc:sldLayoutChg chg="setBg">
          <pc:chgData name="Анастасия Сукнева" userId="aec73c3b8f96c2ea" providerId="LiveId" clId="{E1A1FE01-8861-4397-A25C-E1CD604BF135}" dt="2022-06-08T19:35:06.645" v="1202"/>
          <pc:sldLayoutMkLst>
            <pc:docMk/>
            <pc:sldMasterMk cId="1584465209" sldId="2147483648"/>
            <pc:sldLayoutMk cId="3319365948" sldId="2147483656"/>
          </pc:sldLayoutMkLst>
        </pc:sldLayoutChg>
        <pc:sldLayoutChg chg="setBg">
          <pc:chgData name="Анастасия Сукнева" userId="aec73c3b8f96c2ea" providerId="LiveId" clId="{E1A1FE01-8861-4397-A25C-E1CD604BF135}" dt="2022-06-08T19:35:06.645" v="1202"/>
          <pc:sldLayoutMkLst>
            <pc:docMk/>
            <pc:sldMasterMk cId="1584465209" sldId="2147483648"/>
            <pc:sldLayoutMk cId="2512815454" sldId="2147483657"/>
          </pc:sldLayoutMkLst>
        </pc:sldLayoutChg>
        <pc:sldLayoutChg chg="setBg">
          <pc:chgData name="Анастасия Сукнева" userId="aec73c3b8f96c2ea" providerId="LiveId" clId="{E1A1FE01-8861-4397-A25C-E1CD604BF135}" dt="2022-06-08T19:35:06.645" v="1202"/>
          <pc:sldLayoutMkLst>
            <pc:docMk/>
            <pc:sldMasterMk cId="1584465209" sldId="2147483648"/>
            <pc:sldLayoutMk cId="594402032" sldId="2147483658"/>
          </pc:sldLayoutMkLst>
        </pc:sldLayoutChg>
        <pc:sldLayoutChg chg="setBg">
          <pc:chgData name="Анастасия Сукнева" userId="aec73c3b8f96c2ea" providerId="LiveId" clId="{E1A1FE01-8861-4397-A25C-E1CD604BF135}" dt="2022-06-08T19:35:06.645" v="1202"/>
          <pc:sldLayoutMkLst>
            <pc:docMk/>
            <pc:sldMasterMk cId="1584465209" sldId="2147483648"/>
            <pc:sldLayoutMk cId="243102834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A01911-9376-52F7-A6E4-3C50CE72F2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78F9658-A97F-0875-1F26-3BBB157F12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EEA36F-C7E6-69F7-5881-312124EE5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ADE81-C6E6-4B9E-A046-608495CEB994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805E25-786C-1A97-6D3F-DB9D90407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289EF3-8430-8D18-6D5B-559B6886C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979B8-22F5-4BB7-A898-36A0FB53A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673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51AE73-863E-B32D-41C5-02F71CB99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D8642E-BBCE-3A96-E8B2-4DA581598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1F7D72-E39C-902F-28AB-90D6BF7F7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ADE81-C6E6-4B9E-A046-608495CEB994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A235D3-3EA1-0D01-AAFC-D0ACAD7D6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1628FA-05C9-BBE9-7A1B-FE3354E43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979B8-22F5-4BB7-A898-36A0FB53A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402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6837BB5-E6B0-876F-5EF5-AF629247F6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229EF6-A6D8-4ECA-079F-682A60CC93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E6015D-7C32-E796-4B37-3C42F285C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ADE81-C6E6-4B9E-A046-608495CEB994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9C64EA-BA88-2A8E-DFFE-6E674F89D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C3BD9-491F-BC0E-74F8-8AC7AADA8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979B8-22F5-4BB7-A898-36A0FB53A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02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C5A830-3242-BC37-5DB9-1C3E32111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F131A3-FA53-C86E-D860-A027DDB18E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B6F208-AF68-9895-3CC9-975F3F271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ADE81-C6E6-4B9E-A046-608495CEB994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65663C-F39D-2378-F1FC-46E3C0C4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CD767E-15EB-90A7-3C13-4D699DB84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979B8-22F5-4BB7-A898-36A0FB53A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880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737EC6-8ECA-FCB5-1E18-3038FD834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42961B-F29A-8ADB-0828-965FE4541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6A0722-4F11-F3F8-A835-C6E03634D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ADE81-C6E6-4B9E-A046-608495CEB994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72BD75-5C7C-4F7E-52DD-36FD1E95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AD64DA-2D13-BF83-E6DA-16DB3BE9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979B8-22F5-4BB7-A898-36A0FB53A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078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CCB7CC-C7B5-C8ED-F4E0-934F0B895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CF1E3A-8479-2D9E-91B8-0DCDF17D15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DB0105-B081-FE02-AA3F-FF2100380F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111035-61E7-CE3E-429B-EB68F646F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ADE81-C6E6-4B9E-A046-608495CEB994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91AB33-F0FC-B50C-F166-8BE88136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648A33-9E37-9D70-9BD3-C51AB9584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979B8-22F5-4BB7-A898-36A0FB53A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045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8D940A-22AE-8FDF-C383-DBE32E85C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756A88-55CA-E36F-DE72-4CA900231D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90F06F-3FE6-D8DE-1D49-372DA90803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E78502-1D5E-6376-9A01-5AAC5647D8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E45EE80-6E66-9972-27EA-267646F4F1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7BF201E-439F-2E27-E242-22740B231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ADE81-C6E6-4B9E-A046-608495CEB994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25FEDFA-7B39-82DA-6318-529F45E87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C302768-409A-04ED-512C-5DDE2E8CF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979B8-22F5-4BB7-A898-36A0FB53A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647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A22B9A-9FF8-448D-0D1A-9F4D0A72F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25CD5-A7E2-13A0-9BAC-A9DD0E2E7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ADE81-C6E6-4B9E-A046-608495CEB994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6ECB63-BA91-9286-505D-D086768CB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12EB76D-1128-C648-397F-534147B38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979B8-22F5-4BB7-A898-36A0FB53A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855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68AEAF0-C99D-72A9-D659-8A8153873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ADE81-C6E6-4B9E-A046-608495CEB994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26D5C60-1FD5-EA0A-42CD-28021C61D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4F252E1-77AD-7A98-7E5E-97CBED318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979B8-22F5-4BB7-A898-36A0FB53A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761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6F97EA-A831-5AF1-C479-92AA3F4D0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877D03-AC6B-7B69-7287-9AA896632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493806-80CE-4162-4D69-B548DAF10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E6E881-99A0-F36D-9F78-4E2FEB209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ADE81-C6E6-4B9E-A046-608495CEB994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409054-4F99-E321-72AE-122AE1556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CF59E1-9966-4462-81A7-A574F5C36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979B8-22F5-4BB7-A898-36A0FB53A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365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815160-C57E-5672-9855-993D0C61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5F79035-BA48-7527-4E5F-DECF057F2F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8F9D9CF-17C8-B9FC-57EE-0C9676C47D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51C39E-1711-4FCE-8AC3-1F49A22A4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ADE81-C6E6-4B9E-A046-608495CEB994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AD9559-04DE-8F6C-7C42-09DB4859D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AF7816-0733-8E8F-4771-47D38CA0D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979B8-22F5-4BB7-A898-36A0FB53A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815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53000">
              <a:srgbClr val="96E96D"/>
            </a:gs>
            <a:gs pos="83000">
              <a:srgbClr val="99FF99"/>
            </a:gs>
            <a:gs pos="100000">
              <a:srgbClr val="6DE97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05962B-0DDB-D73A-DE94-5E86D2BD7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49EBAE-4D96-0173-4FAD-61FEC69B7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392FDA-A973-02ED-15B8-29AD43FDDC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ADE81-C6E6-4B9E-A046-608495CEB994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020E69-01A1-7B70-C6BC-CB71574FD4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E1E439-62A2-9F59-DAA1-64C4178A52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979B8-22F5-4BB7-A898-36A0FB53A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46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31C1993E-0B12-1E15-BEFE-F859A22CE345}"/>
              </a:ext>
            </a:extLst>
          </p:cNvPr>
          <p:cNvGrpSpPr/>
          <p:nvPr/>
        </p:nvGrpSpPr>
        <p:grpSpPr>
          <a:xfrm>
            <a:off x="4166413" y="538780"/>
            <a:ext cx="2922544" cy="5780440"/>
            <a:chOff x="3346280" y="-86651"/>
            <a:chExt cx="3582386" cy="6612818"/>
          </a:xfrm>
        </p:grpSpPr>
        <p:sp>
          <p:nvSpPr>
            <p:cNvPr id="72" name="Прямоугольник 71">
              <a:extLst>
                <a:ext uri="{FF2B5EF4-FFF2-40B4-BE49-F238E27FC236}">
                  <a16:creationId xmlns:a16="http://schemas.microsoft.com/office/drawing/2014/main" id="{B0AAAD83-79C1-201F-503C-E91B651C0D2F}"/>
                </a:ext>
              </a:extLst>
            </p:cNvPr>
            <p:cNvSpPr/>
            <p:nvPr/>
          </p:nvSpPr>
          <p:spPr>
            <a:xfrm>
              <a:off x="5495784" y="1208997"/>
              <a:ext cx="716437" cy="65517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0" name="Группа 79">
              <a:extLst>
                <a:ext uri="{FF2B5EF4-FFF2-40B4-BE49-F238E27FC236}">
                  <a16:creationId xmlns:a16="http://schemas.microsoft.com/office/drawing/2014/main" id="{DE712A7E-7342-73CD-1136-A98A38351098}"/>
                </a:ext>
              </a:extLst>
            </p:cNvPr>
            <p:cNvGrpSpPr/>
            <p:nvPr/>
          </p:nvGrpSpPr>
          <p:grpSpPr>
            <a:xfrm>
              <a:off x="3346280" y="-86651"/>
              <a:ext cx="3582386" cy="6612818"/>
              <a:chOff x="3346280" y="-86651"/>
              <a:chExt cx="3582386" cy="6612818"/>
            </a:xfrm>
          </p:grpSpPr>
          <p:sp>
            <p:nvSpPr>
              <p:cNvPr id="53" name="Прямоугольник 52">
                <a:extLst>
                  <a:ext uri="{FF2B5EF4-FFF2-40B4-BE49-F238E27FC236}">
                    <a16:creationId xmlns:a16="http://schemas.microsoft.com/office/drawing/2014/main" id="{1B11DC2E-EF2C-A9E9-6378-6E3C47B48CBD}"/>
                  </a:ext>
                </a:extLst>
              </p:cNvPr>
              <p:cNvSpPr/>
              <p:nvPr/>
            </p:nvSpPr>
            <p:spPr>
              <a:xfrm>
                <a:off x="3346483" y="2559288"/>
                <a:ext cx="716437" cy="63283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" name="Прямоугольник 53">
                <a:extLst>
                  <a:ext uri="{FF2B5EF4-FFF2-40B4-BE49-F238E27FC236}">
                    <a16:creationId xmlns:a16="http://schemas.microsoft.com/office/drawing/2014/main" id="{FD62F791-21C7-F631-7ED5-8FB819F00FFE}"/>
                  </a:ext>
                </a:extLst>
              </p:cNvPr>
              <p:cNvSpPr/>
              <p:nvPr/>
            </p:nvSpPr>
            <p:spPr>
              <a:xfrm>
                <a:off x="4062928" y="2559288"/>
                <a:ext cx="716437" cy="63283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Прямоугольник 54">
                <a:extLst>
                  <a:ext uri="{FF2B5EF4-FFF2-40B4-BE49-F238E27FC236}">
                    <a16:creationId xmlns:a16="http://schemas.microsoft.com/office/drawing/2014/main" id="{03C07693-4762-50D6-65E2-D0003900E1BB}"/>
                  </a:ext>
                </a:extLst>
              </p:cNvPr>
              <p:cNvSpPr/>
              <p:nvPr/>
            </p:nvSpPr>
            <p:spPr>
              <a:xfrm>
                <a:off x="4779380" y="2556938"/>
                <a:ext cx="716437" cy="63995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Прямоугольник 55">
                <a:extLst>
                  <a:ext uri="{FF2B5EF4-FFF2-40B4-BE49-F238E27FC236}">
                    <a16:creationId xmlns:a16="http://schemas.microsoft.com/office/drawing/2014/main" id="{35639438-705A-A0FA-A544-7D2436289DF7}"/>
                  </a:ext>
                </a:extLst>
              </p:cNvPr>
              <p:cNvSpPr/>
              <p:nvPr/>
            </p:nvSpPr>
            <p:spPr>
              <a:xfrm>
                <a:off x="5495807" y="2556938"/>
                <a:ext cx="716437" cy="63998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7" name="Прямоугольник 56">
                <a:extLst>
                  <a:ext uri="{FF2B5EF4-FFF2-40B4-BE49-F238E27FC236}">
                    <a16:creationId xmlns:a16="http://schemas.microsoft.com/office/drawing/2014/main" id="{3FBCA733-0578-A314-9439-99353F36DF96}"/>
                  </a:ext>
                </a:extLst>
              </p:cNvPr>
              <p:cNvSpPr/>
              <p:nvPr/>
            </p:nvSpPr>
            <p:spPr>
              <a:xfrm>
                <a:off x="6212229" y="2559287"/>
                <a:ext cx="716437" cy="63283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Прямоугольник 57">
                <a:extLst>
                  <a:ext uri="{FF2B5EF4-FFF2-40B4-BE49-F238E27FC236}">
                    <a16:creationId xmlns:a16="http://schemas.microsoft.com/office/drawing/2014/main" id="{3D9395B7-85B0-35FC-8E54-17B3F676CCAF}"/>
                  </a:ext>
                </a:extLst>
              </p:cNvPr>
              <p:cNvSpPr/>
              <p:nvPr/>
            </p:nvSpPr>
            <p:spPr>
              <a:xfrm>
                <a:off x="3346363" y="3204695"/>
                <a:ext cx="716437" cy="68243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Прямоугольник 58">
                <a:extLst>
                  <a:ext uri="{FF2B5EF4-FFF2-40B4-BE49-F238E27FC236}">
                    <a16:creationId xmlns:a16="http://schemas.microsoft.com/office/drawing/2014/main" id="{BC02E7C5-4819-06A8-7D2C-D559451CB580}"/>
                  </a:ext>
                </a:extLst>
              </p:cNvPr>
              <p:cNvSpPr/>
              <p:nvPr/>
            </p:nvSpPr>
            <p:spPr>
              <a:xfrm>
                <a:off x="3346280" y="3887133"/>
                <a:ext cx="716437" cy="61831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Прямоугольник 59">
                <a:extLst>
                  <a:ext uri="{FF2B5EF4-FFF2-40B4-BE49-F238E27FC236}">
                    <a16:creationId xmlns:a16="http://schemas.microsoft.com/office/drawing/2014/main" id="{C1E142B6-B7F5-D5EA-B7AD-48FB2810BF3D}"/>
                  </a:ext>
                </a:extLst>
              </p:cNvPr>
              <p:cNvSpPr/>
              <p:nvPr/>
            </p:nvSpPr>
            <p:spPr>
              <a:xfrm>
                <a:off x="3346280" y="4502829"/>
                <a:ext cx="716437" cy="71643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Прямоугольник 61">
                <a:extLst>
                  <a:ext uri="{FF2B5EF4-FFF2-40B4-BE49-F238E27FC236}">
                    <a16:creationId xmlns:a16="http://schemas.microsoft.com/office/drawing/2014/main" id="{CFB7CCDE-581B-B79B-9357-B60DB9687236}"/>
                  </a:ext>
                </a:extLst>
              </p:cNvPr>
              <p:cNvSpPr/>
              <p:nvPr/>
            </p:nvSpPr>
            <p:spPr>
              <a:xfrm>
                <a:off x="4062831" y="3196978"/>
                <a:ext cx="716437" cy="69015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Прямоугольник 62">
                <a:extLst>
                  <a:ext uri="{FF2B5EF4-FFF2-40B4-BE49-F238E27FC236}">
                    <a16:creationId xmlns:a16="http://schemas.microsoft.com/office/drawing/2014/main" id="{248C7AB2-C394-9224-2DDB-48AF41658782}"/>
                  </a:ext>
                </a:extLst>
              </p:cNvPr>
              <p:cNvSpPr/>
              <p:nvPr/>
            </p:nvSpPr>
            <p:spPr>
              <a:xfrm>
                <a:off x="4062830" y="3888148"/>
                <a:ext cx="716437" cy="61831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Прямоугольник 63">
                <a:extLst>
                  <a:ext uri="{FF2B5EF4-FFF2-40B4-BE49-F238E27FC236}">
                    <a16:creationId xmlns:a16="http://schemas.microsoft.com/office/drawing/2014/main" id="{426278B0-6EA2-FF1F-20E1-75BA6E99D3EE}"/>
                  </a:ext>
                </a:extLst>
              </p:cNvPr>
              <p:cNvSpPr/>
              <p:nvPr/>
            </p:nvSpPr>
            <p:spPr>
              <a:xfrm>
                <a:off x="4062717" y="4510526"/>
                <a:ext cx="716437" cy="71643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Прямоугольник 64">
                <a:extLst>
                  <a:ext uri="{FF2B5EF4-FFF2-40B4-BE49-F238E27FC236}">
                    <a16:creationId xmlns:a16="http://schemas.microsoft.com/office/drawing/2014/main" id="{0DB0889F-45F2-AD72-76AB-90E8004E17CA}"/>
                  </a:ext>
                </a:extLst>
              </p:cNvPr>
              <p:cNvSpPr/>
              <p:nvPr/>
            </p:nvSpPr>
            <p:spPr>
              <a:xfrm>
                <a:off x="4779347" y="1867646"/>
                <a:ext cx="716437" cy="65517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Прямоугольник 65">
                <a:extLst>
                  <a:ext uri="{FF2B5EF4-FFF2-40B4-BE49-F238E27FC236}">
                    <a16:creationId xmlns:a16="http://schemas.microsoft.com/office/drawing/2014/main" id="{EE18B752-B37A-07CB-E3A7-6330C64A0BC7}"/>
                  </a:ext>
                </a:extLst>
              </p:cNvPr>
              <p:cNvSpPr/>
              <p:nvPr/>
            </p:nvSpPr>
            <p:spPr>
              <a:xfrm>
                <a:off x="4779324" y="3194470"/>
                <a:ext cx="716437" cy="69288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Прямоугольник 66">
                <a:extLst>
                  <a:ext uri="{FF2B5EF4-FFF2-40B4-BE49-F238E27FC236}">
                    <a16:creationId xmlns:a16="http://schemas.microsoft.com/office/drawing/2014/main" id="{BBAB4479-2494-240E-ED13-43622AFDFD4A}"/>
                  </a:ext>
                </a:extLst>
              </p:cNvPr>
              <p:cNvSpPr/>
              <p:nvPr/>
            </p:nvSpPr>
            <p:spPr>
              <a:xfrm>
                <a:off x="4779323" y="3887165"/>
                <a:ext cx="716437" cy="62591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Прямоугольник 67">
                <a:extLst>
                  <a:ext uri="{FF2B5EF4-FFF2-40B4-BE49-F238E27FC236}">
                    <a16:creationId xmlns:a16="http://schemas.microsoft.com/office/drawing/2014/main" id="{7A8272BB-91A1-FF15-1BC5-CAB821738038}"/>
                  </a:ext>
                </a:extLst>
              </p:cNvPr>
              <p:cNvSpPr/>
              <p:nvPr/>
            </p:nvSpPr>
            <p:spPr>
              <a:xfrm>
                <a:off x="4779323" y="4506680"/>
                <a:ext cx="716437" cy="71258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Прямоугольник 68">
                <a:extLst>
                  <a:ext uri="{FF2B5EF4-FFF2-40B4-BE49-F238E27FC236}">
                    <a16:creationId xmlns:a16="http://schemas.microsoft.com/office/drawing/2014/main" id="{1B358137-0FCD-EBE7-BBB6-F2B3AEB5348E}"/>
                  </a:ext>
                </a:extLst>
              </p:cNvPr>
              <p:cNvSpPr/>
              <p:nvPr/>
            </p:nvSpPr>
            <p:spPr>
              <a:xfrm>
                <a:off x="4779152" y="5219265"/>
                <a:ext cx="716437" cy="66157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0" name="Прямоугольник 69">
                <a:extLst>
                  <a:ext uri="{FF2B5EF4-FFF2-40B4-BE49-F238E27FC236}">
                    <a16:creationId xmlns:a16="http://schemas.microsoft.com/office/drawing/2014/main" id="{60AA6CF8-515A-FEA3-9E92-6D167BDDF3F0}"/>
                  </a:ext>
                </a:extLst>
              </p:cNvPr>
              <p:cNvSpPr/>
              <p:nvPr/>
            </p:nvSpPr>
            <p:spPr>
              <a:xfrm>
                <a:off x="4779151" y="5870993"/>
                <a:ext cx="716437" cy="65517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Прямоугольник 70">
                <a:extLst>
                  <a:ext uri="{FF2B5EF4-FFF2-40B4-BE49-F238E27FC236}">
                    <a16:creationId xmlns:a16="http://schemas.microsoft.com/office/drawing/2014/main" id="{0F6AD1C4-E1D4-A31C-BCEF-BC020B824BE4}"/>
                  </a:ext>
                </a:extLst>
              </p:cNvPr>
              <p:cNvSpPr/>
              <p:nvPr/>
            </p:nvSpPr>
            <p:spPr>
              <a:xfrm>
                <a:off x="5495784" y="1867646"/>
                <a:ext cx="716437" cy="65517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3" name="Прямоугольник 72">
                <a:extLst>
                  <a:ext uri="{FF2B5EF4-FFF2-40B4-BE49-F238E27FC236}">
                    <a16:creationId xmlns:a16="http://schemas.microsoft.com/office/drawing/2014/main" id="{30ACAE55-1C16-9B2F-2D14-8206ADC2C26D}"/>
                  </a:ext>
                </a:extLst>
              </p:cNvPr>
              <p:cNvSpPr/>
              <p:nvPr/>
            </p:nvSpPr>
            <p:spPr>
              <a:xfrm>
                <a:off x="5495784" y="548430"/>
                <a:ext cx="716437" cy="65517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4" name="Прямоугольник 73">
                <a:extLst>
                  <a:ext uri="{FF2B5EF4-FFF2-40B4-BE49-F238E27FC236}">
                    <a16:creationId xmlns:a16="http://schemas.microsoft.com/office/drawing/2014/main" id="{0479C04B-7D64-63ED-01E9-E8C085888A4C}"/>
                  </a:ext>
                </a:extLst>
              </p:cNvPr>
              <p:cNvSpPr/>
              <p:nvPr/>
            </p:nvSpPr>
            <p:spPr>
              <a:xfrm>
                <a:off x="5495784" y="-86651"/>
                <a:ext cx="716437" cy="64692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5" name="Прямоугольник 74">
                <a:extLst>
                  <a:ext uri="{FF2B5EF4-FFF2-40B4-BE49-F238E27FC236}">
                    <a16:creationId xmlns:a16="http://schemas.microsoft.com/office/drawing/2014/main" id="{072C0762-A92B-ED67-FCBA-F6BA2E0ECCCF}"/>
                  </a:ext>
                </a:extLst>
              </p:cNvPr>
              <p:cNvSpPr/>
              <p:nvPr/>
            </p:nvSpPr>
            <p:spPr>
              <a:xfrm>
                <a:off x="6212229" y="3208635"/>
                <a:ext cx="716437" cy="65517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6" name="Прямоугольник 75">
                <a:extLst>
                  <a:ext uri="{FF2B5EF4-FFF2-40B4-BE49-F238E27FC236}">
                    <a16:creationId xmlns:a16="http://schemas.microsoft.com/office/drawing/2014/main" id="{07A9FB2A-744A-687D-27C8-F93C05007C82}"/>
                  </a:ext>
                </a:extLst>
              </p:cNvPr>
              <p:cNvSpPr/>
              <p:nvPr/>
            </p:nvSpPr>
            <p:spPr>
              <a:xfrm>
                <a:off x="6212228" y="1867646"/>
                <a:ext cx="716437" cy="65517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7" name="Прямоугольник 76">
                <a:extLst>
                  <a:ext uri="{FF2B5EF4-FFF2-40B4-BE49-F238E27FC236}">
                    <a16:creationId xmlns:a16="http://schemas.microsoft.com/office/drawing/2014/main" id="{01CF6013-4434-9610-899F-1B26E878F56A}"/>
                  </a:ext>
                </a:extLst>
              </p:cNvPr>
              <p:cNvSpPr/>
              <p:nvPr/>
            </p:nvSpPr>
            <p:spPr>
              <a:xfrm>
                <a:off x="6212228" y="1211298"/>
                <a:ext cx="716437" cy="65517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Прямоугольник 77">
                <a:extLst>
                  <a:ext uri="{FF2B5EF4-FFF2-40B4-BE49-F238E27FC236}">
                    <a16:creationId xmlns:a16="http://schemas.microsoft.com/office/drawing/2014/main" id="{4E87C513-20E8-D8BC-D8DB-640313D7D303}"/>
                  </a:ext>
                </a:extLst>
              </p:cNvPr>
              <p:cNvSpPr/>
              <p:nvPr/>
            </p:nvSpPr>
            <p:spPr>
              <a:xfrm>
                <a:off x="6212228" y="539035"/>
                <a:ext cx="716437" cy="66342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9" name="Прямоугольник 78">
                <a:extLst>
                  <a:ext uri="{FF2B5EF4-FFF2-40B4-BE49-F238E27FC236}">
                    <a16:creationId xmlns:a16="http://schemas.microsoft.com/office/drawing/2014/main" id="{F327F54B-2AF8-BFD8-283E-373E88A11887}"/>
                  </a:ext>
                </a:extLst>
              </p:cNvPr>
              <p:cNvSpPr/>
              <p:nvPr/>
            </p:nvSpPr>
            <p:spPr>
              <a:xfrm>
                <a:off x="6212228" y="-81809"/>
                <a:ext cx="716437" cy="63998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186020E9-B8E9-A772-8231-4A685DD8E220}"/>
              </a:ext>
            </a:extLst>
          </p:cNvPr>
          <p:cNvGrpSpPr/>
          <p:nvPr/>
        </p:nvGrpSpPr>
        <p:grpSpPr>
          <a:xfrm>
            <a:off x="4241607" y="2830122"/>
            <a:ext cx="584695" cy="2311833"/>
            <a:chOff x="4241607" y="2830516"/>
            <a:chExt cx="584695" cy="2311833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DACFDBE-A306-4962-5144-A4AD7B9835E7}"/>
                </a:ext>
              </a:extLst>
            </p:cNvPr>
            <p:cNvSpPr txBox="1"/>
            <p:nvPr/>
          </p:nvSpPr>
          <p:spPr>
            <a:xfrm>
              <a:off x="4241827" y="2830516"/>
              <a:ext cx="584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accent5">
                      <a:lumMod val="75000"/>
                    </a:schemeClr>
                  </a:solidFill>
                  <a:latin typeface="Bookman Old Style" panose="02050604050505020204" pitchFamily="18" charset="0"/>
                </a:rPr>
                <a:t>О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CC0D5382-4A4A-CAF6-D81D-BD8937F76249}"/>
                </a:ext>
              </a:extLst>
            </p:cNvPr>
            <p:cNvSpPr txBox="1"/>
            <p:nvPr/>
          </p:nvSpPr>
          <p:spPr>
            <a:xfrm>
              <a:off x="4241746" y="3415291"/>
              <a:ext cx="584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Bookman Old Style" panose="02050604050505020204" pitchFamily="18" charset="0"/>
                </a:rPr>
                <a:t>В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2E327BC0-56E1-F7ED-521B-ADE8F1D87675}"/>
                </a:ext>
              </a:extLst>
            </p:cNvPr>
            <p:cNvSpPr txBox="1"/>
            <p:nvPr/>
          </p:nvSpPr>
          <p:spPr>
            <a:xfrm>
              <a:off x="4241745" y="3942151"/>
              <a:ext cx="584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Bookman Old Style" panose="02050604050505020204" pitchFamily="18" charset="0"/>
                </a:rPr>
                <a:t>Ц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7AD1631-A52B-E163-6015-7AA3B0E5D9AD}"/>
                </a:ext>
              </a:extLst>
            </p:cNvPr>
            <p:cNvSpPr txBox="1"/>
            <p:nvPr/>
          </p:nvSpPr>
          <p:spPr>
            <a:xfrm>
              <a:off x="4241607" y="4557574"/>
              <a:ext cx="584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Bookman Old Style" panose="02050604050505020204" pitchFamily="18" charset="0"/>
                </a:rPr>
                <a:t>А</a:t>
              </a:r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4B6D415C-52BB-1024-5742-7B8157B59A4E}"/>
              </a:ext>
            </a:extLst>
          </p:cNvPr>
          <p:cNvGrpSpPr/>
          <p:nvPr/>
        </p:nvGrpSpPr>
        <p:grpSpPr>
          <a:xfrm>
            <a:off x="6560569" y="514438"/>
            <a:ext cx="584580" cy="3427319"/>
            <a:chOff x="6579488" y="543013"/>
            <a:chExt cx="584580" cy="3427319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66153C0-C4A9-F7E6-AD7F-C9747C6C0A09}"/>
                </a:ext>
              </a:extLst>
            </p:cNvPr>
            <p:cNvSpPr txBox="1"/>
            <p:nvPr/>
          </p:nvSpPr>
          <p:spPr>
            <a:xfrm>
              <a:off x="6579593" y="543013"/>
              <a:ext cx="584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Bookman Old Style" panose="02050604050505020204" pitchFamily="18" charset="0"/>
                </a:rPr>
                <a:t>С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74ADA890-BFFA-A573-6B9A-639DE143FE3D}"/>
                </a:ext>
              </a:extLst>
            </p:cNvPr>
            <p:cNvSpPr txBox="1"/>
            <p:nvPr/>
          </p:nvSpPr>
          <p:spPr>
            <a:xfrm>
              <a:off x="6579593" y="1116876"/>
              <a:ext cx="584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Bookman Old Style" panose="02050604050505020204" pitchFamily="18" charset="0"/>
                </a:rPr>
                <a:t>В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7C0B01A-2A43-E705-0F71-16AADF912609}"/>
                </a:ext>
              </a:extLst>
            </p:cNvPr>
            <p:cNvSpPr txBox="1"/>
            <p:nvPr/>
          </p:nvSpPr>
          <p:spPr>
            <a:xfrm>
              <a:off x="6579593" y="1661795"/>
              <a:ext cx="584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Bookman Old Style" panose="02050604050505020204" pitchFamily="18" charset="0"/>
                </a:rPr>
                <a:t>И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FD67AB8-B8BA-9AE9-AF30-8C23A99BE5C5}"/>
                </a:ext>
              </a:extLst>
            </p:cNvPr>
            <p:cNvSpPr txBox="1"/>
            <p:nvPr/>
          </p:nvSpPr>
          <p:spPr>
            <a:xfrm>
              <a:off x="6579489" y="2237067"/>
              <a:ext cx="584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Bookman Old Style" panose="02050604050505020204" pitchFamily="18" charset="0"/>
                </a:rPr>
                <a:t>Н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3C171856-BE7F-D148-0492-AB43A1D03165}"/>
                </a:ext>
              </a:extLst>
            </p:cNvPr>
            <p:cNvSpPr txBox="1"/>
            <p:nvPr/>
          </p:nvSpPr>
          <p:spPr>
            <a:xfrm>
              <a:off x="6579489" y="3385557"/>
              <a:ext cx="584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Bookman Old Style" panose="02050604050505020204" pitchFamily="18" charset="0"/>
                </a:rPr>
                <a:t>Я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30737B0D-C834-4DDE-CDB9-679237A56BF5}"/>
                </a:ext>
              </a:extLst>
            </p:cNvPr>
            <p:cNvSpPr txBox="1"/>
            <p:nvPr/>
          </p:nvSpPr>
          <p:spPr>
            <a:xfrm>
              <a:off x="6579488" y="2831150"/>
              <a:ext cx="584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accent1"/>
                  </a:solidFill>
                  <a:latin typeface="Bookman Old Style" panose="02050604050505020204" pitchFamily="18" charset="0"/>
                </a:rPr>
                <a:t>Ь</a:t>
              </a:r>
            </a:p>
          </p:txBody>
        </p: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C1ABC027-68E3-1095-2D84-673DBEAD8A30}"/>
              </a:ext>
            </a:extLst>
          </p:cNvPr>
          <p:cNvGrpSpPr/>
          <p:nvPr/>
        </p:nvGrpSpPr>
        <p:grpSpPr>
          <a:xfrm>
            <a:off x="5975950" y="543012"/>
            <a:ext cx="603538" cy="2871885"/>
            <a:chOff x="5975950" y="543012"/>
            <a:chExt cx="603538" cy="2871885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7A9F97A1-B429-5C6F-873D-6C16F298AC34}"/>
                </a:ext>
              </a:extLst>
            </p:cNvPr>
            <p:cNvSpPr txBox="1"/>
            <p:nvPr/>
          </p:nvSpPr>
          <p:spPr>
            <a:xfrm>
              <a:off x="5995013" y="543012"/>
              <a:ext cx="584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Bookman Old Style" panose="02050604050505020204" pitchFamily="18" charset="0"/>
                </a:rPr>
                <a:t>Б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4BB17BCB-7DA7-19BF-21DE-CC3A6B691E53}"/>
                </a:ext>
              </a:extLst>
            </p:cNvPr>
            <p:cNvSpPr txBox="1"/>
            <p:nvPr/>
          </p:nvSpPr>
          <p:spPr>
            <a:xfrm>
              <a:off x="5985482" y="1096410"/>
              <a:ext cx="584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Bookman Old Style" panose="02050604050505020204" pitchFamily="18" charset="0"/>
                </a:rPr>
                <a:t>А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A566D102-53FE-6B6C-D7BC-C5469525D17F}"/>
                </a:ext>
              </a:extLst>
            </p:cNvPr>
            <p:cNvSpPr txBox="1"/>
            <p:nvPr/>
          </p:nvSpPr>
          <p:spPr>
            <a:xfrm>
              <a:off x="5995007" y="1671283"/>
              <a:ext cx="584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Bookman Old Style" panose="02050604050505020204" pitchFamily="18" charset="0"/>
                </a:rPr>
                <a:t>Р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93DAE4A0-8423-18AF-2E70-8A14568070C8}"/>
                </a:ext>
              </a:extLst>
            </p:cNvPr>
            <p:cNvSpPr txBox="1"/>
            <p:nvPr/>
          </p:nvSpPr>
          <p:spPr>
            <a:xfrm>
              <a:off x="5985482" y="2274792"/>
              <a:ext cx="584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Bookman Old Style" panose="02050604050505020204" pitchFamily="18" charset="0"/>
                </a:rPr>
                <a:t>А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1E1D81CC-D3CA-515E-8249-60B59C389AEB}"/>
                </a:ext>
              </a:extLst>
            </p:cNvPr>
            <p:cNvSpPr txBox="1"/>
            <p:nvPr/>
          </p:nvSpPr>
          <p:spPr>
            <a:xfrm>
              <a:off x="5975950" y="2830122"/>
              <a:ext cx="584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accent1"/>
                  </a:solidFill>
                  <a:latin typeface="Bookman Old Style" panose="02050604050505020204" pitchFamily="18" charset="0"/>
                </a:rPr>
                <a:t>Н</a:t>
              </a:r>
            </a:p>
          </p:txBody>
        </p:sp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62F520D1-775B-8BD7-3816-0D6767901C0D}"/>
              </a:ext>
            </a:extLst>
          </p:cNvPr>
          <p:cNvGrpSpPr/>
          <p:nvPr/>
        </p:nvGrpSpPr>
        <p:grpSpPr>
          <a:xfrm>
            <a:off x="5325825" y="2255772"/>
            <a:ext cx="688259" cy="4023412"/>
            <a:chOff x="5325825" y="2255772"/>
            <a:chExt cx="688259" cy="4023412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0063CED8-7131-9A24-242B-A8A11A444FEB}"/>
                </a:ext>
              </a:extLst>
            </p:cNvPr>
            <p:cNvSpPr txBox="1"/>
            <p:nvPr/>
          </p:nvSpPr>
          <p:spPr>
            <a:xfrm>
              <a:off x="5410546" y="2255772"/>
              <a:ext cx="584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Bookman Old Style" panose="02050604050505020204" pitchFamily="18" charset="0"/>
                </a:rPr>
                <a:t>В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3E5F614-2B3F-7F7B-1106-EA172DA2D80F}"/>
                </a:ext>
              </a:extLst>
            </p:cNvPr>
            <p:cNvSpPr txBox="1"/>
            <p:nvPr/>
          </p:nvSpPr>
          <p:spPr>
            <a:xfrm>
              <a:off x="5429609" y="2825465"/>
              <a:ext cx="584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accent1"/>
                  </a:solidFill>
                  <a:latin typeface="Bookman Old Style" panose="02050604050505020204" pitchFamily="18" charset="0"/>
                </a:rPr>
                <a:t>Е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427213EC-3201-75CD-5F3D-458917E4CC25}"/>
                </a:ext>
              </a:extLst>
            </p:cNvPr>
            <p:cNvSpPr txBox="1"/>
            <p:nvPr/>
          </p:nvSpPr>
          <p:spPr>
            <a:xfrm>
              <a:off x="5420077" y="3400695"/>
              <a:ext cx="584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Bookman Old Style" panose="02050604050505020204" pitchFamily="18" charset="0"/>
                </a:rPr>
                <a:t>Р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1AC26018-069C-AC71-C236-D2F1473B02E6}"/>
                </a:ext>
              </a:extLst>
            </p:cNvPr>
            <p:cNvSpPr txBox="1"/>
            <p:nvPr/>
          </p:nvSpPr>
          <p:spPr>
            <a:xfrm>
              <a:off x="5410545" y="3964711"/>
              <a:ext cx="584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Bookman Old Style" panose="02050604050505020204" pitchFamily="18" charset="0"/>
                </a:rPr>
                <a:t>Б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F4ABD2A2-18EB-7BD4-0B8A-458A96CA127D}"/>
                </a:ext>
              </a:extLst>
            </p:cNvPr>
            <p:cNvSpPr txBox="1"/>
            <p:nvPr/>
          </p:nvSpPr>
          <p:spPr>
            <a:xfrm>
              <a:off x="5401007" y="4576414"/>
              <a:ext cx="584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Bookman Old Style" panose="02050604050505020204" pitchFamily="18" charset="0"/>
                </a:rPr>
                <a:t>Л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6F042037-A97F-E758-1F03-224566E8BB36}"/>
                </a:ext>
              </a:extLst>
            </p:cNvPr>
            <p:cNvSpPr txBox="1"/>
            <p:nvPr/>
          </p:nvSpPr>
          <p:spPr>
            <a:xfrm>
              <a:off x="5325825" y="5185982"/>
              <a:ext cx="584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Bookman Old Style" panose="02050604050505020204" pitchFamily="18" charset="0"/>
                </a:rPr>
                <a:t>Ю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DF829026-1D8B-2D47-60A4-649C07F97139}"/>
                </a:ext>
              </a:extLst>
            </p:cNvPr>
            <p:cNvSpPr txBox="1"/>
            <p:nvPr/>
          </p:nvSpPr>
          <p:spPr>
            <a:xfrm>
              <a:off x="5391475" y="5694409"/>
              <a:ext cx="584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Bookman Old Style" panose="02050604050505020204" pitchFamily="18" charset="0"/>
                </a:rPr>
                <a:t>Д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22466074-AF78-6D23-9B99-4014421D96A0}"/>
              </a:ext>
            </a:extLst>
          </p:cNvPr>
          <p:cNvGrpSpPr/>
          <p:nvPr/>
        </p:nvGrpSpPr>
        <p:grpSpPr>
          <a:xfrm>
            <a:off x="4807616" y="2830242"/>
            <a:ext cx="602838" cy="2311713"/>
            <a:chOff x="4807616" y="2830242"/>
            <a:chExt cx="602838" cy="2311713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D436714A-3E74-44DF-7D10-871AF2132E33}"/>
                </a:ext>
              </a:extLst>
            </p:cNvPr>
            <p:cNvSpPr txBox="1"/>
            <p:nvPr/>
          </p:nvSpPr>
          <p:spPr>
            <a:xfrm>
              <a:off x="4825979" y="2830242"/>
              <a:ext cx="584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accent1"/>
                  </a:solidFill>
                  <a:latin typeface="Bookman Old Style" panose="02050604050505020204" pitchFamily="18" charset="0"/>
                </a:rPr>
                <a:t>Л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1751BF1-5DA3-9124-9677-9901A3BC1D9F}"/>
                </a:ext>
              </a:extLst>
            </p:cNvPr>
            <p:cNvSpPr txBox="1"/>
            <p:nvPr/>
          </p:nvSpPr>
          <p:spPr>
            <a:xfrm>
              <a:off x="4825979" y="3416738"/>
              <a:ext cx="584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Bookman Old Style" panose="02050604050505020204" pitchFamily="18" charset="0"/>
                </a:rPr>
                <a:t>О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336CE5A9-5B70-663F-4E9B-9C44B708CB4E}"/>
                </a:ext>
              </a:extLst>
            </p:cNvPr>
            <p:cNvSpPr txBox="1"/>
            <p:nvPr/>
          </p:nvSpPr>
          <p:spPr>
            <a:xfrm>
              <a:off x="4807617" y="3963537"/>
              <a:ext cx="584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Bookman Old Style" panose="02050604050505020204" pitchFamily="18" charset="0"/>
                </a:rPr>
                <a:t>С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0D648543-B715-F531-6C89-B2FE87C9603B}"/>
                </a:ext>
              </a:extLst>
            </p:cNvPr>
            <p:cNvSpPr txBox="1"/>
            <p:nvPr/>
          </p:nvSpPr>
          <p:spPr>
            <a:xfrm>
              <a:off x="4807616" y="4557180"/>
              <a:ext cx="584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Bookman Old Style" panose="02050604050505020204" pitchFamily="18" charset="0"/>
                </a:rPr>
                <a:t>Ь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7D0BCCFA-9A70-833F-8860-7FF0DBF5E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34" y="324238"/>
            <a:ext cx="3489358" cy="1884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788E430-0025-BFC8-2A60-E00B2EEA5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737" y="102982"/>
            <a:ext cx="3128521" cy="2152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6953113-1E94-27DF-C3F2-41DFA12535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3" r="12132"/>
          <a:stretch/>
        </p:blipFill>
        <p:spPr bwMode="auto">
          <a:xfrm>
            <a:off x="8852998" y="2218984"/>
            <a:ext cx="3077760" cy="2307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D906C1A-C034-6EC5-04D0-B74C5B219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35" y="2859567"/>
            <a:ext cx="3125785" cy="3080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CE4B9D8A-276C-D090-F9C2-EC88C69BE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162" y="4570743"/>
            <a:ext cx="3712332" cy="2088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82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58A136F7-D491-337F-F437-6782F67CB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459" y="435025"/>
            <a:ext cx="9332535" cy="621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8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лень плывет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6B52DA3F-3C6B-9330-245F-C1FEF22FA4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9884" y="321690"/>
            <a:ext cx="8286161" cy="621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FCF137-092E-BDD2-9B9A-E23A8327CDE0}"/>
              </a:ext>
            </a:extLst>
          </p:cNvPr>
          <p:cNvSpPr txBox="1"/>
          <p:nvPr/>
        </p:nvSpPr>
        <p:spPr>
          <a:xfrm>
            <a:off x="4713402" y="179110"/>
            <a:ext cx="6108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Bookman Old Style" panose="02050604050505020204" pitchFamily="18" charset="0"/>
              </a:rPr>
              <a:t>Питание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3524AE06-4F75-83A3-18EA-6B145A0E2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90" y="825441"/>
            <a:ext cx="4264312" cy="272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7D7361EF-8485-AA27-E829-607585E85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90" y="3638745"/>
            <a:ext cx="4264312" cy="272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DF190041-3F57-6904-ECAF-847927DD6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048" y="1768120"/>
            <a:ext cx="6250903" cy="390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15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36C94BFD-0450-296C-13E6-F83D13F8F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853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лени едят ягель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02C463BB-2D17-8343-616E-89580E42BA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3303" y="384142"/>
            <a:ext cx="7805394" cy="585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0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B02B4F-BADD-3AEE-0875-9710EACBAA2A}"/>
              </a:ext>
            </a:extLst>
          </p:cNvPr>
          <p:cNvSpPr txBox="1"/>
          <p:nvPr/>
        </p:nvSpPr>
        <p:spPr>
          <a:xfrm>
            <a:off x="4976036" y="414669"/>
            <a:ext cx="4997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Bookman Old Style" panose="02050604050505020204" pitchFamily="18" charset="0"/>
              </a:rPr>
              <a:t>Враги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E4AD2BD3-9A18-A40A-1E37-92DCFC8A8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00" y="1624621"/>
            <a:ext cx="5508390" cy="385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885F21FA-CE45-A8A0-D6A6-11E54057C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74" y="1624621"/>
            <a:ext cx="6015226" cy="400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64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8B6ACF-3895-A84B-F8C1-816315817DB1}"/>
              </a:ext>
            </a:extLst>
          </p:cNvPr>
          <p:cNvSpPr txBox="1"/>
          <p:nvPr/>
        </p:nvSpPr>
        <p:spPr>
          <a:xfrm>
            <a:off x="4306187" y="138223"/>
            <a:ext cx="4805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Bookman Old Style" panose="02050604050505020204" pitchFamily="18" charset="0"/>
              </a:rPr>
              <a:t>Размножение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5CECE5CA-D720-A177-7752-744592D08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850589"/>
            <a:ext cx="8572500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30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Изображение выглядит как трава, млекопитающее, внешний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0648A041-5F94-DD59-A981-9AC1793E30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9" name="Rectangle 13318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05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>
            <a:extLst>
              <a:ext uri="{FF2B5EF4-FFF2-40B4-BE49-F238E27FC236}">
                <a16:creationId xmlns:a16="http://schemas.microsoft.com/office/drawing/2014/main" id="{D1EC2DC9-E8AF-FEBC-66D0-0B2AE8C39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8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E9EB32-291C-4707-8FD0-E8B9D97C9AAE}"/>
              </a:ext>
            </a:extLst>
          </p:cNvPr>
          <p:cNvSpPr txBox="1"/>
          <p:nvPr/>
        </p:nvSpPr>
        <p:spPr>
          <a:xfrm>
            <a:off x="3714161" y="103695"/>
            <a:ext cx="5279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Bookman Old Style" panose="02050604050505020204" pitchFamily="18" charset="0"/>
              </a:rPr>
              <a:t>Значение для человека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46CBE0D9-E9AA-0E3A-A52A-0B687613A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57" y="770642"/>
            <a:ext cx="10369485" cy="583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93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2056">
            <a:extLst>
              <a:ext uri="{FF2B5EF4-FFF2-40B4-BE49-F238E27FC236}">
                <a16:creationId xmlns:a16="http://schemas.microsoft.com/office/drawing/2014/main" id="{2E614F1C-2D93-42D0-B229-768199449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403089" y="0"/>
            <a:ext cx="478891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7F6951-9A83-ABCD-86EA-D49BA9646E4E}"/>
              </a:ext>
            </a:extLst>
          </p:cNvPr>
          <p:cNvSpPr txBox="1"/>
          <p:nvPr/>
        </p:nvSpPr>
        <p:spPr>
          <a:xfrm>
            <a:off x="7799706" y="952107"/>
            <a:ext cx="4127244" cy="192628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 err="1">
                <a:solidFill>
                  <a:schemeClr val="bg1"/>
                </a:solidFill>
                <a:latin typeface="Bookman Old Style" panose="02050604050505020204" pitchFamily="18" charset="0"/>
                <a:ea typeface="+mj-ea"/>
                <a:cs typeface="+mj-cs"/>
              </a:rPr>
              <a:t>Северный</a:t>
            </a:r>
            <a:r>
              <a:rPr lang="en-US" sz="5400" b="1" dirty="0">
                <a:solidFill>
                  <a:schemeClr val="bg1"/>
                </a:solidFill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Bookman Old Style" panose="02050604050505020204" pitchFamily="18" charset="0"/>
                <a:ea typeface="+mj-ea"/>
                <a:cs typeface="+mj-cs"/>
              </a:rPr>
              <a:t>олень</a:t>
            </a:r>
            <a:endParaRPr lang="en-US" sz="5400" b="1" dirty="0">
              <a:solidFill>
                <a:schemeClr val="bg1"/>
              </a:solidFill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C2363EBB-918D-FCA8-C2BA-9B019A1B1D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0" r="2" b="2"/>
          <a:stretch/>
        </p:blipFill>
        <p:spPr bwMode="auto">
          <a:xfrm>
            <a:off x="20" y="10"/>
            <a:ext cx="753463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6F80F6-3039-D3B0-474B-1F05F8C6FB6E}"/>
              </a:ext>
            </a:extLst>
          </p:cNvPr>
          <p:cNvSpPr txBox="1"/>
          <p:nvPr/>
        </p:nvSpPr>
        <p:spPr>
          <a:xfrm>
            <a:off x="7799706" y="3302600"/>
            <a:ext cx="4127244" cy="192628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3600" dirty="0">
                <a:solidFill>
                  <a:schemeClr val="bg1"/>
                </a:solidFill>
                <a:latin typeface="Bookman Old Style" panose="02050604050505020204" pitchFamily="18" charset="0"/>
                <a:ea typeface="+mj-ea"/>
                <a:cs typeface="+mj-cs"/>
              </a:rPr>
              <a:t>Отряд:</a:t>
            </a:r>
            <a:r>
              <a:rPr lang="en-US" sz="3600" dirty="0">
                <a:solidFill>
                  <a:schemeClr val="bg1"/>
                </a:solidFill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Bookman Old Style" panose="02050604050505020204" pitchFamily="18" charset="0"/>
                <a:ea typeface="+mj-ea"/>
                <a:cs typeface="+mj-cs"/>
              </a:rPr>
              <a:t>парнокопытные</a:t>
            </a:r>
            <a:endParaRPr lang="en-US" sz="3600" dirty="0">
              <a:solidFill>
                <a:schemeClr val="bg1"/>
              </a:solidFill>
              <a:latin typeface="Bookman Old Style" panose="02050604050505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3992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A51162-0387-F603-71D0-92913CC83748}"/>
              </a:ext>
            </a:extLst>
          </p:cNvPr>
          <p:cNvSpPr txBox="1"/>
          <p:nvPr/>
        </p:nvSpPr>
        <p:spPr>
          <a:xfrm>
            <a:off x="1029879" y="731112"/>
            <a:ext cx="7228002" cy="4698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2800" b="1" dirty="0">
                <a:solidFill>
                  <a:srgbClr val="11111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 знакомства с животным: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ru-RU" sz="20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Clr>
                <a:srgbClr val="111111"/>
              </a:buClr>
              <a:buFont typeface="+mj-lt"/>
              <a:buAutoNum type="arabicPeriod"/>
            </a:pPr>
            <a:r>
              <a:rPr lang="ru-RU" sz="2800" dirty="0">
                <a:solidFill>
                  <a:srgbClr val="11111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Название животного</a:t>
            </a:r>
            <a:endParaRPr lang="ru-RU" sz="20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Clr>
                <a:srgbClr val="111111"/>
              </a:buClr>
              <a:buFont typeface="+mj-lt"/>
              <a:buAutoNum type="arabicPeriod"/>
            </a:pPr>
            <a:r>
              <a:rPr lang="ru-RU" sz="2800" dirty="0">
                <a:solidFill>
                  <a:srgbClr val="11111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Среда обитания</a:t>
            </a:r>
            <a:endParaRPr lang="ru-RU" sz="20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Clr>
                <a:srgbClr val="111111"/>
              </a:buClr>
              <a:buFont typeface="+mj-lt"/>
              <a:buAutoNum type="arabicPeriod"/>
            </a:pPr>
            <a:r>
              <a:rPr lang="ru-RU" sz="2800" dirty="0">
                <a:solidFill>
                  <a:srgbClr val="11111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Внешний вид</a:t>
            </a:r>
            <a:endParaRPr lang="ru-RU" sz="20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Clr>
                <a:srgbClr val="111111"/>
              </a:buClr>
              <a:buFont typeface="+mj-lt"/>
              <a:buAutoNum type="arabicPeriod"/>
            </a:pPr>
            <a:r>
              <a:rPr lang="ru-RU" sz="2800" dirty="0">
                <a:solidFill>
                  <a:srgbClr val="11111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 передвижения</a:t>
            </a:r>
            <a:endParaRPr lang="ru-RU" sz="20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Clr>
                <a:srgbClr val="111111"/>
              </a:buClr>
              <a:buFont typeface="+mj-lt"/>
              <a:buAutoNum type="arabicPeriod"/>
            </a:pPr>
            <a:r>
              <a:rPr lang="ru-RU" sz="2800" dirty="0">
                <a:solidFill>
                  <a:srgbClr val="11111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Питание</a:t>
            </a:r>
            <a:endParaRPr lang="ru-RU" sz="20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Clr>
                <a:srgbClr val="111111"/>
              </a:buClr>
              <a:buFont typeface="+mj-lt"/>
              <a:buAutoNum type="arabicPeriod"/>
            </a:pPr>
            <a:r>
              <a:rPr lang="ru-RU" sz="2800" dirty="0">
                <a:solidFill>
                  <a:srgbClr val="11111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 размножения</a:t>
            </a:r>
            <a:endParaRPr lang="ru-RU" sz="20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Clr>
                <a:srgbClr val="111111"/>
              </a:buClr>
              <a:buFont typeface="+mj-lt"/>
              <a:buAutoNum type="arabicPeriod"/>
            </a:pPr>
            <a:r>
              <a:rPr lang="ru-RU" sz="2800" dirty="0">
                <a:solidFill>
                  <a:srgbClr val="11111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Значение для человека</a:t>
            </a:r>
            <a:endParaRPr lang="ru-RU" sz="20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41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3AEBC8-1319-A093-1E96-184D55EEDA0C}"/>
              </a:ext>
            </a:extLst>
          </p:cNvPr>
          <p:cNvSpPr txBox="1"/>
          <p:nvPr/>
        </p:nvSpPr>
        <p:spPr>
          <a:xfrm>
            <a:off x="3711019" y="197963"/>
            <a:ext cx="4769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Bookman Old Style" panose="02050604050505020204" pitchFamily="18" charset="0"/>
              </a:rPr>
              <a:t>Среда обитания</a:t>
            </a:r>
          </a:p>
        </p:txBody>
      </p:sp>
      <p:pic>
        <p:nvPicPr>
          <p:cNvPr id="4" name="Рисунок 3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FB9EE963-54F3-B1D0-4BDF-5F22940B3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08" y="1004813"/>
            <a:ext cx="11180983" cy="554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5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6781D6FD-417F-AFE7-1004-507DC89CC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0"/>
            <a:ext cx="9990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902D4D9B-7807-19AB-1C57-1BC3BABA5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0"/>
            <a:ext cx="10283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3BCD2700-FFE2-6456-6B02-7230D80B7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" y="0"/>
            <a:ext cx="1049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69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EFDB8EA7-C277-03EA-D5D9-EBDF9855A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5" t="3212" r="3854" b="10938"/>
          <a:stretch/>
        </p:blipFill>
        <p:spPr bwMode="auto">
          <a:xfrm>
            <a:off x="2663686" y="-59310"/>
            <a:ext cx="7851914" cy="697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4FD140-7E5C-7D74-8AD5-6DBEE8186B98}"/>
              </a:ext>
            </a:extLst>
          </p:cNvPr>
          <p:cNvSpPr txBox="1"/>
          <p:nvPr/>
        </p:nvSpPr>
        <p:spPr>
          <a:xfrm>
            <a:off x="6404736" y="136721"/>
            <a:ext cx="4961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Bookman Old Style" panose="02050604050505020204" pitchFamily="18" charset="0"/>
              </a:rPr>
              <a:t>Внешний вид</a:t>
            </a:r>
          </a:p>
        </p:txBody>
      </p:sp>
    </p:spTree>
    <p:extLst>
      <p:ext uri="{BB962C8B-B14F-4D97-AF65-F5344CB8AC3E}">
        <p14:creationId xmlns:p14="http://schemas.microsoft.com/office/powerpoint/2010/main" val="276579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00135490-2A98-AF8D-7042-CF76FC652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51" y="0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5709A405-53CB-483B-4821-3299004AE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71" y="1"/>
            <a:ext cx="102818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8979DF25-2D07-BF44-F0D4-A2529CBA7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29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95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EFDB8EA7-C277-03EA-D5D9-EBDF9855A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5" t="3212" r="3854" b="10938"/>
          <a:stretch/>
        </p:blipFill>
        <p:spPr bwMode="auto">
          <a:xfrm>
            <a:off x="2663686" y="-59310"/>
            <a:ext cx="7851914" cy="697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4FD140-7E5C-7D74-8AD5-6DBEE8186B98}"/>
              </a:ext>
            </a:extLst>
          </p:cNvPr>
          <p:cNvSpPr txBox="1"/>
          <p:nvPr/>
        </p:nvSpPr>
        <p:spPr>
          <a:xfrm>
            <a:off x="6470724" y="230989"/>
            <a:ext cx="4961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Bookman Old Style" panose="02050604050505020204" pitchFamily="18" charset="0"/>
              </a:rPr>
              <a:t>Внешний вид</a:t>
            </a:r>
          </a:p>
        </p:txBody>
      </p:sp>
    </p:spTree>
    <p:extLst>
      <p:ext uri="{BB962C8B-B14F-4D97-AF65-F5344CB8AC3E}">
        <p14:creationId xmlns:p14="http://schemas.microsoft.com/office/powerpoint/2010/main" val="276827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B879AF-083B-8755-608A-1CFAD9F12FA0}"/>
              </a:ext>
            </a:extLst>
          </p:cNvPr>
          <p:cNvSpPr txBox="1"/>
          <p:nvPr/>
        </p:nvSpPr>
        <p:spPr>
          <a:xfrm>
            <a:off x="3198829" y="179109"/>
            <a:ext cx="7258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Bookman Old Style" panose="02050604050505020204" pitchFamily="18" charset="0"/>
              </a:rPr>
              <a:t>Способ передвижения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2E3ED94-6163-635A-F922-C4B9961FE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02" y="896037"/>
            <a:ext cx="5386536" cy="570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37E7AC0A-E9B9-7457-4D07-AA0A1CC8F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998" y="896037"/>
            <a:ext cx="3438628" cy="563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13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64</Words>
  <Application>Microsoft Office PowerPoint</Application>
  <PresentationFormat>Широкоэкранный</PresentationFormat>
  <Paragraphs>45</Paragraphs>
  <Slides>19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Bookman Old Style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Сукнева</dc:creator>
  <cp:lastModifiedBy>Анастасия Сукнева</cp:lastModifiedBy>
  <cp:revision>1</cp:revision>
  <dcterms:created xsi:type="dcterms:W3CDTF">2022-06-08T17:00:09Z</dcterms:created>
  <dcterms:modified xsi:type="dcterms:W3CDTF">2022-06-08T19:49:29Z</dcterms:modified>
</cp:coreProperties>
</file>